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помогают точно описывать каждую точку и фигуру на плоскости.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метод в геометрии: как числа помогают находить точки и строить фигуры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позволяют точно задавать положение точек, сравнивать рисунки и проверять построения. В 7 классе это помогает связать чертеж с основными понятиями геометрии и работать аккуратно, без лишних догадок.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 геометрии нужны координаты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и ее элементы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7935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строится на двух перпендикулярных осях: OX и OY. Вместе они образуют удобную систему отсчета, в которой легко задавать положение любой точки.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28329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взаимные оси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8424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осей называется началом координат и обозначается O. От нее отсчитывают все значения на плоскости, поэтому именно она служит отправной точкой для построений.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8817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отсчета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912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задается парой чисел: сначала указывают положение по оси OX, затем по оси OY. Эти числа помогают однозначно найти точку на чертеже.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89306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координаты точки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909401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Единичный отрезок показывает, чему равна одна клетка или одна деление на оси. Он задает масштаб, без которого невозможно правильно читать и строить координаты.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69794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единичного отрезка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124672"/>
            <a:ext cx="5955300" cy="24784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прямоугольная система координат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 координатной плоскости и знаки координат
</a:t>
            </a:r>
            <a:endParaRPr lang="en-US" sz="3113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координат позволяют быстро определить, в какой части плоскости находится точка.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посмотреть на знаки x и y, можно сразу определить четверть без построения точки.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точку по ее координатам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на координатной плоскости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координат точки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записывают в скобках в виде пары чисел: сначала x, потом y. Если поменять порядок местами, получится уже другая точка, а не та, что нужна.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рисунком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координаты читают по осям и клеткам, поэтому запись должна точно соответствовать построению. Любая неточность в порядке чисел ведет к ошибке в ответе.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записи отрицательных координат важно не терять знак «−». Именно он показывает направление от начала координат и помогает правильно определить положение точки на плоскости.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координатами обычно ставят букву, обозначающую точку, например A(3; −2). Такая запись позволяет легко отличить одну точку от другой и быстро читать чертеж.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OX и OY делят плоскость на четыре области, а направление знаков помогает определить место точки без полного построения.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x указывает левую или правую сторону, знак y — нижнюю или верхнюю; вместе они однозначно задают четверть.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прямоугольная система координат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 знакам определить положение точки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точки лежат на одной горизонтали, их ординаты равны, а расстояние между ними на клетчатой бумаге находят по разности абсцисс.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упражнения по координатной плоскости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 составляет расстояние между точками A(2; 5) и B(7; 5).
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относительно осей координат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949325" y="1850054"/>
            <a:ext cx="49923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относительно OX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949325" y="2220700"/>
            <a:ext cx="49923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симметрии относительно оси OX сохраняется первая координата, а вторая меняет знак. Поэтому точка (4; −3) переходит в (4; 3), оставаясь на той же вертикали.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949325" y="3376229"/>
            <a:ext cx="49923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относительно OY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949325" y="3746875"/>
            <a:ext cx="49923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симметрии относительно оси OY меняется знак первой координаты, а вторая остается прежней. Так точка (4; −3) переходит в (−4; −3) и оказывается по другую сторону оси.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949325" y="4902404"/>
            <a:ext cx="49923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относительно начала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949325" y="5273050"/>
            <a:ext cx="49923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фигура симметрична относительно начала координат, меняются оба знака. Точка (4; −3) превращается в (−4; 3), и это правило удобно использовать при построении парных точек.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464261"/>
            <a:ext cx="5955300" cy="19354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координатная плоскость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определения четверти по координатам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знакам координат можно сразу определить положение точки на плоскости.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посмотреть на знаки x и y, чтобы без построения определить нужную четверть.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набору точек легко увидеть, где линия меняет направление и как располагаются участки относительно осей.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значений показывает рост и ровный участок, а значит, координаты превращают числа в наглядную форму изменения.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координатной плоскости, без статистических данных.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координаты помогают строить графики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приложение строит маршрут, оно сопоставляет точку на карте с системой координат и прокладывает путь между ориентирами. Именно поэтому можно быстро понять, где находится нужное место и в какую сторону двигаться дальше.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Навигатор ищет путь по сетке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на экране состоит из маленьких элементов, расположенных по сетке. Каждый пиксель занимает своё место, поэтому компьютер точно знает, где рисовать линию, цветную область или персонажа в игре.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Пиксели на экране тоже имеют адрес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робототехнике траекторию часто задают как последовательность координат. Сначала отмечают старт, затем промежуточные позиции и конечную цель. Так устройство выполняет движение аккуратно и без лишних отклонений.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 движется по заданным точкам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рядом с нами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решить задачу на координатной плоскости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точками, отрезками и фигурами на координатной сетке.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85100"/>
            <a:ext cx="276900" cy="27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99175"/>
            <a:ext cx="276900" cy="276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стоит избегать при работе с координатами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порядке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координаты меняют местами и записывают сначала y, а потом x. Из-за этого точка оказывается в неверном месте, поэтому порядок записи всегда нужно проверять.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со знаком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числа легко записать с ошибкой, особенно при построении слева от начала координат или ниже оси OX. Один неверный знак меняет положение точки полностью.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четверть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посмотреть на знаки обеих координат, можно перепутать четверти. Быстрая проверка x и y помогает сразу понять, где расположена точка на плоскости.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Сбившийся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в клетчатой тетради важно помнить, сколько клеток соответствует одной единице. Если масштаб выбран неверно, фигура получится искажённой или смещённой.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помогают не только строить рисунки, но и точно описывать положение объектов в разных учебных предметах и технологиях.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оказался универсальным: он одинаково полезен для изображения, измерения и движения, поэтому встречается сразу в нескольких областях.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материалам школьной темы; значения условные.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координатный метод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Клетчатая тетрадь как удобная модель плоскости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796800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Клетчатая бумага упрощает работу с координатами: одну клетку удобно считать одной единицей. Это помогает быстро находить точки, не перегружая запись лишними измерениями.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96800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клетка — одна единица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569375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такой основе легко откладывать нужное число клеток вправо, влево, вверх или вниз. Даже без линейки можно достаточно точно наносить точки и проверять их положение.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569375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строятся аккуратно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8354350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Сетка помогает сразу видеть, какой отрезок длиннее, а какой короче. Поэтому клетчатая тетрадь особенно полезна на первых заданиях, где важно развивать точность и внимание.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8354350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сравнивать отрезки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124672"/>
            <a:ext cx="5955300" cy="24784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геометрическая терминология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координатного метода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термины темы нужны, чтобы уверенно читать условие и без ошибок записывать координаты точек.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названия осей и координат помогают не путать элементы плоскости и правильно оформлять ответ.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Фигуры, которые удобно задавать координатами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522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удобно строить по вершинам: достаточно задать четыре точки, а затем соединить их по порядку. Фигура получится одинаковой, если координаты выбраны верно, независимо от размера рисунка.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2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Прямоугольники и квадраты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315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легко задать тремя координатами. После нанесения вершин на плоскость остаётся соединить их отрезками, и сразу видно, как расположены стороны и углы.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315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108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Ломаную удобно описывать последовательностью точек. Такой способ помогает изображать маршруты, схемы и простые графические объекты, где важен порядок соединения вершин.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108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Ломаные линии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точек к фигуре и обратно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 данных точек получают фигуру и как проверяют результат построения.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метод помогает не только строить фигуры, но и понимать их положение. Он тренирует аккуратность, внимание к знакам и умение читать плоскость как понятную систему.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делают геометрию точной и наглядной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2026-05-29T02:34:36Z</dcterms:created>
  <dcterms:modified xsi:type="dcterms:W3CDTF">2026-05-29T02:34:36Z</dcterms:modified>
</cp:coreProperties>
</file>