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организмов в сообществах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видов в природе определяется сетью взаимных связей и зависимостей.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1515" y="895525"/>
            <a:ext cx="3427970" cy="336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Сообщество, экосистема и биогеоценоз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сообществе сосуществуют растения, животные, грибы и микроорганизмы. Экосистема объединяет их с неживой средой, а биогеоценоз показывает единство живых организмов с конкретными условиями местообитания и круговоротом веществ.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076" y="1805977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931" y="1805973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17" y="3576385"/>
            <a:ext cx="724450" cy="579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0931" y="3510823"/>
            <a:ext cx="682500" cy="68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2659" y="2709867"/>
            <a:ext cx="724450" cy="5795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6100" y="144325"/>
            <a:ext cx="5268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межвидовых взаимодействий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96786" y="1805982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вид получает пищу за счёт другого. Такая связь быстро влияет на численность популяций и может запускать её волнообразные изменения.
</a:t>
            </a:r>
            <a:endParaRPr lang="en-US" sz="785" dirty="0"/>
          </a:p>
        </p:txBody>
      </p:sp>
      <p:sp>
        <p:nvSpPr>
          <p:cNvPr id="11" name="Text 3"/>
          <p:cNvSpPr txBox="1"/>
          <p:nvPr/>
        </p:nvSpPr>
        <p:spPr>
          <a:xfrm>
            <a:off x="5570641" y="180597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 использует хозяина как среду обитания и источник питания, нередко ослабляя его, но обычно не убивая сразу.
</a:t>
            </a:r>
            <a:endParaRPr lang="en-US" sz="875" dirty="0"/>
          </a:p>
        </p:txBody>
      </p:sp>
      <p:sp>
        <p:nvSpPr>
          <p:cNvPr id="12" name="Text 4"/>
          <p:cNvSpPr txBox="1"/>
          <p:nvPr/>
        </p:nvSpPr>
        <p:spPr>
          <a:xfrm>
            <a:off x="1896802" y="3524920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Мутуализм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вида получают выгоду от совместного существования. Такие связи повышают эффективность питания, защиты или размножения.
</a:t>
            </a:r>
            <a:endParaRPr lang="en-US" sz="875" dirty="0"/>
          </a:p>
        </p:txBody>
      </p:sp>
      <p:sp>
        <p:nvSpPr>
          <p:cNvPr id="13" name="Text 5"/>
          <p:cNvSpPr txBox="1"/>
          <p:nvPr/>
        </p:nvSpPr>
        <p:spPr>
          <a:xfrm>
            <a:off x="5570641" y="351082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Комменсализм и нейтрализм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комменсализме один организм получает пользу, а другой почти не испытывает влияния; при нейтрализме заметного эффекта нет.
</a:t>
            </a:r>
            <a:endParaRPr lang="en-US" sz="855" dirty="0"/>
          </a:p>
        </p:txBody>
      </p:sp>
      <p:sp>
        <p:nvSpPr>
          <p:cNvPr id="14" name="Text 6"/>
          <p:cNvSpPr txBox="1"/>
          <p:nvPr/>
        </p:nvSpPr>
        <p:spPr>
          <a:xfrm>
            <a:off x="3743344" y="2658401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соперничают за общий ресурс: пищу, свет, воду, территорию или партнёров. При дефиците ресурса проигрывают оба участника.
</a:t>
            </a:r>
            <a:endParaRPr lang="en-US" sz="86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типов связей в примерах из природы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типы связей, которые чаще всего рассматривают на уроках при анализе экосистем и поведения популяций.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связи, напрямую влияющие на выживание и размножение организмов, прежде всего конкуренция и хищничество.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межвидовых взаимодействий; условное распределение для иллюстрации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Трофические цепи и сети питания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6400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создают органические вещества из неорганических соединений, используя энергию света. Они формируют основу питания для всех последующих уровней сообщества.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8406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получают готовую органику, поедая растения или других животных. Их положение в цепи зависит от источника пищи и места в сети питания.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74964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 бактерии завершают разложение остатков организмов, возвращая вещества в среду. Без них круговорот веществ в экосистеме был бы нарушен.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092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вместо цепи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один вид обычно связан сразу с несколькими источниками пищи и врагами, поэтому реальное сообщество образует разветвлённую сеть, а не одну цепочку.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750522"/>
            <a:ext cx="4009200" cy="16390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отношений между видами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по-разному могут складываться связи между организмами в одном сообществе.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тип связи определяется не внешним сходством, а результатом для каждого участника пары.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биология: межвидовые отношения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 ресурсы и экологическая ниша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уровня конкуренции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конкуренция происходит между особями одного вида, а межвидовая — между разными видами. Оба случая меняют численность и поведение организмов.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может привести к вытеснению, миграции, снижению численности или изменению образа жизни. Иногда виды переходят к более узкой специализации.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Ниша включает не только место обитания, но и способ питания, время активности и роль вида в сообществе. Поэтому два вида редко совпадают полностью.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ресурса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возникает там, где не хватает пищи, света, воды, территории, убежищ или партнёров для размножения. Чем острее дефицит, тем сильнее давление отбора.
</a:t>
            </a:r>
            <a:endParaRPr lang="en-US" sz="98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ограниченный ресурс ведёт к разделению ниш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ход событий при усилении конкуренции в сообществе.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675" y="1136703"/>
            <a:ext cx="2366100" cy="2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621" y="1136703"/>
            <a:ext cx="2366100" cy="20934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 и жертва: динамика численности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2689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рост добычи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мягкой зимы и обилия корма численность зайцев увеличивается. Молодые особи выживают чаще, и кормовая база ещё не ограничивает рост популяции. В этот период хищникам легче находить добычу, но их численность пока меняется медленнее.
</a:t>
            </a:r>
            <a:endParaRPr lang="en-US" sz="843" dirty="0"/>
          </a:p>
        </p:txBody>
      </p:sp>
      <p:sp>
        <p:nvSpPr>
          <p:cNvPr id="9" name="Text 3"/>
          <p:cNvSpPr txBox="1"/>
          <p:nvPr/>
        </p:nvSpPr>
        <p:spPr>
          <a:xfrm>
            <a:off x="500371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Запаздывающая реакция хищника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жертв становится больше, лисам становится проще добывать пищу и выращивать потомство. Однако рост численности хищника происходит не сразу, а спустя некоторое время, поэтому к моменту его пика численность зайцев уже начинает снижаться.
</a:t>
            </a:r>
            <a:endParaRPr lang="en-US" sz="84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численности хищника и жертвы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показывают не только колебания, но и временной сдвиг между ростом добычи и реакцией хищника.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численности жертв обычно предшествует росту хищников: система реагирует с запаздыванием, что стабилизирует сообщество.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учебные данные для иллюстрации цикла «заяц — лиса»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и его биологические последствия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1365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хозяином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 живёт за счёт хозяина и использует его как среду обитания и источник пищи. Такая связь обычно длительная: паразиту выгодно не убить организм сразу, а сохранять его жизнеспособность.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13650" y="3064652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для хозяина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приводит к истощению, замедлению роста, снижению плодовитости и ослаблению иммунитета. Часто паразиты дополнительно переносят возбудителей болезней, усиливая общий ущерб для организма-хозяина.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9890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относится к паразитам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паразитам относятся ленточные черви, аскариды, клещи, вши, а также некоторые грибы и бактерии. Они приспособлены к жизни внутри или на поверхности другого организма.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98900" y="306465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контакт с хозяином делает паразитизм тонко сбалансированным отношением. Для паразита важно сохранять хозяина живым достаточно долго, чтобы успевать питаться, размножаться и распространяться.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2031564"/>
            <a:ext cx="3971100" cy="10803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Мутуализм, комменсализм и паразитизм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сходные по близости связи могут иметь разный результат для участников и разную экологическую роль в сообществе.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связи тесные, но их последствия различаются: от взаимной пользы до ущерба одному из участников.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биологии: межвидовые отношения в экосистемах.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800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вид способен удерживать баланс пищевых связей: его исчезновение запускает цепочку изменений в численности других организмов и в составе сообществ.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ключевых видов в экологии сообществ; классический пример — морские выдры.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вид может изменить структуру всего сообщества сильнее, чем подсказывает его численность.
</a:t>
            </a:r>
            <a:endParaRPr lang="en-US" sz="156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и круговорот веществ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064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редуценты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 — это прежде всего грибы и бактерии, которые разлагают остатки организмов до минеральных веществ. Они завершают круговорот и возвращают элементы в почву и воду.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457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необходимы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редуцентов в экосистеме накапливались бы мёртвые остатки, а питательные вещества выпадали бы из оборота. Это быстро снизило бы плодородие и ослабило рост растений.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850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почве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разложении участвуют не только микроорганизмы, но и почвенные беспозвоночные, ускоряющие разрушение органики. Поэтому лесная подстилка постоянно обновляется, а среда остаётся пригодной для новых поколений организмов.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энергии в сообществах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энергии по трофическим уровням и её постепенные потери на каждом этапе.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биоразнообразие повышает устойчивость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сообщества обычно быстрее восстанавливают функции после нарушений, потому что виды по-разному реагируют на стресс и используют ресурсы не одинаково.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разнообразие, тем больше запас взаимозаменяемости и тем устойчивее экосистема к внешним изменениям.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оценка устойчивости сообществ по уровню видового разнообразия.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и сукцессии в сообществах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Весна–лето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растений и животных возрастает активность: усиливаются фотосинтез, рост, размножение и питание. Пищевые связи становятся особенно интенсивными.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Снижается продуктивность растений, а в сообществе возрастает роль разложения. Возвращение веществ в почву становится заметнее, чем летом.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организмы замедляют обмен веществ, переходят в покой или мигрируют. Связи в сообществе сохраняются, но становятся менее активными.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нарушение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пожара, вырубки или наводнения начинается сукцессия: сначала поселяются неприхотливые виды, затем формируется более устойчивое сообщество.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89076"/>
            <a:ext cx="4009200" cy="1361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 связи в сообществах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среды человеком могут как нарушать связи между организмами, так и поддерживать их восстановление при грамотной охране природы.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может усиливать нестабильность сообществ, но меры охраны и восстановления помогают сохранять их структуру и функции.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экологии: антропогенные изменения сообществ.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449" y="120742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185" y="1221823"/>
            <a:ext cx="719700" cy="639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102" y="3253495"/>
            <a:ext cx="597188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0785" y="3246440"/>
            <a:ext cx="682500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изучения взаимосвязей организмов
</a:t>
            </a:r>
            <a:endParaRPr lang="en-US" sz="2393" dirty="0"/>
          </a:p>
        </p:txBody>
      </p:sp>
      <p:sp>
        <p:nvSpPr>
          <p:cNvPr id="8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межвидовых связей помогает управлять вредителями, защищать опылителей и точнее выбирать методы биологической борьбы без лишнего ущерба для экосистемы.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паразитизма и путей передачи возбудителей важно для профилактики заболеваний, контроля переносчиков и оценки рисков для здоровья человека.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пищевых сетей и экологических ниш помогает прогнозировать последствия вырубок, пожаров и вспышек численности насекомых-вредителей.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связей между видами позволяет сохранять редкие организмы, восстанавливать нарушенные территории и принимать решения, важные для экологической безопасности.
</a:t>
            </a:r>
            <a:endParaRPr lang="en-US" sz="840" dirty="0"/>
          </a:p>
        </p:txBody>
      </p:sp>
      <p:sp>
        <p:nvSpPr>
          <p:cNvPr id="12" name="Text 5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Сообщество — это не сумма видов, а единая система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сообществах организмы связаны потоками энергии, круговоротом веществ и множеством биологических отношений. Поэтому сохранение биоразнообразия — это сохранение устойчивости, саморегуляции и будущего экосистем.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2026-06-01T16:09:30Z</dcterms:created>
  <dcterms:modified xsi:type="dcterms:W3CDTF">2026-06-01T16:09:30Z</dcterms:modified>
</cp:coreProperties>
</file>