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показал трудную жизнь простых людей и веру в человека.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Горький: писатель о человеке, труде и свободе
</a:t>
            </a:r>
            <a:endParaRPr lang="en-US" sz="331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имя Горького важно на уроке литературы в 7 классе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вырос в бедности и рано начал работать, поэтому писал «изнутри» — о бедняках, рабочих и странниках. В программе 7 класса его имя связывают с рассказами, повестями и пьесой «На дне», где литература учит видеть человека в испытаниях.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жизненные испытания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914425" y="2227300"/>
            <a:ext cx="13518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1868. Рождение в Нижнем Новгороде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(Алексей Максимович Пешков) родился в Нижнем Новгороде. Этот город позже станет важной частью его памяти и литературных образов.
</a:t>
            </a:r>
            <a:endParaRPr lang="en-US" sz="1227" dirty="0"/>
          </a:p>
        </p:txBody>
      </p:sp>
      <p:sp>
        <p:nvSpPr>
          <p:cNvPr id="11" name="Text 3"/>
          <p:cNvSpPr txBox="1"/>
          <p:nvPr/>
        </p:nvSpPr>
        <p:spPr>
          <a:xfrm>
            <a:off x="2462225" y="2227300"/>
            <a:ext cx="13518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утрата родителей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он рано потерял родителей. После этого его воспитанием занялись родные — бабушка и дед.
</a:t>
            </a:r>
            <a:endParaRPr lang="en-US" sz="1489" dirty="0"/>
          </a:p>
        </p:txBody>
      </p:sp>
      <p:sp>
        <p:nvSpPr>
          <p:cNvPr id="12" name="Text 4"/>
          <p:cNvSpPr txBox="1"/>
          <p:nvPr/>
        </p:nvSpPr>
        <p:spPr>
          <a:xfrm>
            <a:off x="4010025" y="2227300"/>
            <a:ext cx="13518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в семье родственников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доме бабушки и деда стала для него первыми «уроками» наблюдательности: он учился видеть людей и разницу между характерами.
</a:t>
            </a:r>
            <a:endParaRPr lang="en-US" sz="1336" dirty="0"/>
          </a:p>
        </p:txBody>
      </p:sp>
      <p:sp>
        <p:nvSpPr>
          <p:cNvPr id="13" name="Text 5"/>
          <p:cNvSpPr txBox="1"/>
          <p:nvPr/>
        </p:nvSpPr>
        <p:spPr>
          <a:xfrm>
            <a:off x="5579313" y="2227300"/>
            <a:ext cx="13518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11 лет — ранняя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одиннадцати лет он начал работать: был учеником, посудником, пекарем, грузчиком и мальчиком на побегушках. Труд давался тяжело, но многое определил.
</a:t>
            </a:r>
            <a:endParaRPr lang="en-US" sz="1247" dirty="0"/>
          </a:p>
        </p:txBody>
      </p:sp>
      <p:sp>
        <p:nvSpPr>
          <p:cNvPr id="14" name="Text 6"/>
          <p:cNvSpPr txBox="1"/>
          <p:nvPr/>
        </p:nvSpPr>
        <p:spPr>
          <a:xfrm>
            <a:off x="7137850" y="2227300"/>
            <a:ext cx="13518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и опыт странствий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переезды и ранний труд со временем сложились в большой жизненный опыт. Именно он затем стал основой автобиографических произведений.
</a:t>
            </a:r>
            <a:endParaRPr lang="en-US" sz="12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в жизни писателя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был местом рождения Горького и одним из главных опорных пунктов его памяти. Здесь особенно заметно ощущался контраст между купеческим богатством и жизнью бедных людей.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«фон» детских впечатлений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передать это время, писателю были близки Волга, старые улицы, набережная и купеческие дома. Такой городской мир окружал его в детстве и позже помогал создавать правдивые картины.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 Горький и первые рассказы
</a:t>
            </a:r>
            <a:endParaRPr lang="en-US" sz="2763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 «Горький»
</a:t>
            </a:r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 связан с тяжёлой, «горькой» жизнью писателя и его стремлением говорить о правде без украшений.
</a:t>
            </a:r>
            <a:endParaRPr lang="en-US" sz="142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(1890-е годы)
</a:t>
            </a:r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1890-е годы появились первые крупные публикации. Именно тогда его имя стало узнаваемым среди читателей.
</a:t>
            </a:r>
            <a:endParaRPr lang="en-US" sz="126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«Макар Чудра» — ранняя известность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«Макар Чудра» принёс Горькому известность. В нём заметны темы свободы и сильного характера.
</a:t>
            </a:r>
            <a:endParaRPr lang="en-US" sz="1309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рассказы о свободе и силе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появились «Старуха Изергиль» и другие ранние произведения. Их герои стремятся к свободе, смелости и яркому поступку.
</a:t>
            </a:r>
            <a:endParaRPr lang="en-US" sz="13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Максима Горького
</a:t>
            </a:r>
            <a:endParaRPr lang="en-US" sz="283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чаще всего обсуждают жизнь простых людей и поиск правды: именно это держит вместе разные жанры Горького — рассказ, повесть и пьесу.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собрать темы вместе, получается один главный вывод: Горький почти всегда ставит человека перед выбором и проверяет его достоинство испытаниями.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изучения произведений Максима Горького (тематическое обобщение).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Горького не хотят жить покорно: они против унижения и внутреннего «поражения». Их поступки показывают, что свобода начинается с решения самого человека.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Лойко Зобар в рассказах связан с идеей яркой, необычной судьбы. Он словно доказывает, что смелость требует не только слов, но и ответственности за выбор.
</a:t>
            </a:r>
            <a:endParaRPr lang="en-US" sz="1588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Данко раскрывает готовность идти вперёд ради других. В нём особенно заметна сила духа: даже в опасности герой не сдаётся и помогает тем, кто рядом.
</a:t>
            </a:r>
            <a:endParaRPr lang="en-US" sz="1581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Изергиль как образ связана с памятью о сильных чувствах и напряжённой жизни. Через её рассказы писатель подводит читателя к мысли о гордости и праве действовать.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сильных и смелых людей в ранних рассказах
</a:t>
            </a:r>
            <a:endParaRPr lang="en-US" sz="24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Горького и их особенности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какие произведения проходят в школе и какие темы в них звучат.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объединяет одно: Горький почти всегда пишет о человеке и его выборе, когда обстоятельства особенно трудны.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 школьной программе и библиографии произведений Максима Горького.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трилогия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Трилогия Горького включает повести «Детство», «В людях» и «Мои университеты». В них показаны бедность, ранний труд и жизнь среди людей с разными взглядами.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события книги помогают понять путь к образованию. Для писателя знания не «случайность», а результат терпения, усилий и способности учиться у окружающих.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трилогии в том, что личный опыт превращается в литературный рассказ о взрослении: читатель видит, как формируется характер и появляется стремление к знаниям.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«На дне»: жизнь в ночлежке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«На дне» написана в 1902 году. Действие происходит в ночлежке — месте, где живут бедные, больные и люди, потерявшие надежду. Среди героев выделяются Сатин, Лука, Актёр, Настя и Барон.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известна спором о правде и утешении: что человеку важнее — жесткая реальность или слова поддержки. При этом Горький показывает достоинство, которое может сохраняться даже в самых тяжёлых условиях.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пьесе «На дне»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собирает людей с разными судьбами; появление Луки меняет разговор о надежде и сострадании, а спор о правде и утешении приводит к разочарованию.
</a:t>
            </a:r>
            <a:endParaRPr lang="en-US" sz="12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 жизнь общества начала XX века
</a:t>
            </a:r>
            <a:endParaRPr lang="en-US" sz="2596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простым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пристально следил за судьбами рабочих, бедняков и детей: он видел их жизнь «изнутри» и считал, что литература должна говорить не о богатых, а о тех, кому особенно трудно.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просвещения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поддерживал идеи образования и распространения знаний, потому что считал: человеку нужны не только сочувствие, но и возможности изменить жизнь. Просвещение становилось для него шагом к достоинству.
</a:t>
            </a:r>
            <a:endParaRPr lang="en-US" sz="1075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литературными журналами
</a:t>
            </a:r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помогал литературным изданиям и участвовал в общественных обсуждениях. Через журналы его время слышало голос писателя и стремилось понять проблемы России конца XIX — начала XX века.
</a:t>
            </a:r>
            <a:endParaRPr lang="en-US" sz="1044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ответ на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связывали художественные образы с реальными историческими переменами. Так литература становилась откликом на проблемы эпохи и помогала читателю осмыслить происходящее в обществе.
</a:t>
            </a:r>
            <a:endParaRPr lang="en-US" sz="10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жизни и творчества писателя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постепенно расширялись: от рассказов о бедных и тружениках к более широким картинам общества, истории и вопросов выбора человека в сложных обстоятельствах.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показывает, что Горький менял «масштаб» повествования: жизненный опыт превращался в литературный взгляд на судьбу страны и человека.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вехи Максима Горького и хронология основных работ (периодизация по школьному курсу).
</a:t>
            </a:r>
            <a:endParaRPr lang="en-US" sz="114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6543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 эмиграции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986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Италия, остров Капри
</a:t>
            </a:r>
            <a:endParaRPr lang="en-US" sz="1170" dirty="0"/>
          </a:p>
        </p:txBody>
      </p:sp>
      <p:sp>
        <p:nvSpPr>
          <p:cNvPr id="9" name="Text 3"/>
          <p:cNvSpPr txBox="1"/>
          <p:nvPr/>
        </p:nvSpPr>
        <p:spPr>
          <a:xfrm>
            <a:off x="392861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Капри он размышлял о новых темах, писал и наблюдал жизнь Европы. Этот период помог ему по-новому осмыслить человеческие характеры и общественные перемены.
</a:t>
            </a:r>
            <a:endParaRPr lang="en-US" sz="870" dirty="0"/>
          </a:p>
        </p:txBody>
      </p:sp>
      <p:sp>
        <p:nvSpPr>
          <p:cNvPr id="10" name="Text 4"/>
          <p:cNvSpPr txBox="1"/>
          <p:nvPr/>
        </p:nvSpPr>
        <p:spPr>
          <a:xfrm>
            <a:off x="22432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 год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227321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времени Горький жил за границей, главным образом в Италии. Он продолжал работу над текстами и сохранял контакт с русской культурной средой, даже находясь далеко от родины.
</a:t>
            </a:r>
            <a:endParaRPr lang="en-US" sz="870" dirty="0"/>
          </a:p>
        </p:txBody>
      </p:sp>
      <p:sp>
        <p:nvSpPr>
          <p:cNvPr id="12" name="Text 6"/>
          <p:cNvSpPr txBox="1"/>
          <p:nvPr/>
        </p:nvSpPr>
        <p:spPr>
          <a:xfrm>
            <a:off x="555376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русскими литераторами
</a:t>
            </a:r>
            <a:endParaRPr lang="en-US" sz="1017" dirty="0"/>
          </a:p>
        </p:txBody>
      </p:sp>
      <p:sp>
        <p:nvSpPr>
          <p:cNvPr id="13" name="Text 7"/>
          <p:cNvSpPr txBox="1"/>
          <p:nvPr/>
        </p:nvSpPr>
        <p:spPr>
          <a:xfrm>
            <a:off x="558376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писатель встречался и общался с русскими литераторами, обсуждая идеи и планы. Так он не терял связь с традициями русской литературы и своего читателя.
</a:t>
            </a:r>
            <a:endParaRPr lang="en-US" sz="8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СССР и позднее признание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1932 году Максим Горький вернулся в Советский Союз. Его фигуру признали общественно значимой: именем писателя стали называть улицы, города, заводы, библиотеки и школы, закрепляя память о нём в жизни страны.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интерес к Горькому не исчезал вместе с эпохой. Его книги остаются актуальными благодаря вниманию к человеку: важны характер, выбор и попытка сохранить достоинство даже тогда, когда обстоятельства давят.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в которых работал Горький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художественных произведений Горький писал публицистику и создавал сказки. В школьном изучении чаще всего встречаются рассказы и пьесы — они хорошо показывают «вопросы времени» через человека.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разносторонность: одну и ту же проблему писатель мог раскрывать и в сцене, и в повествовании, выбирая нужную форму для разговора о достоинстве и выборе.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 жанрах произведений Максима Горького (обобщение по школьному курсу литературы).
</a:t>
            </a:r>
            <a:endParaRPr lang="en-US" sz="11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писателя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писал живым, близким разговорной речи языком. Его тексты опираются на узнаваемые детали, поэтому даже сложные мысли звучат ясно и убедительно для читателя.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строил повествование на резких контрастах: тяжёлое и светлое, страх и смелость, усталость и надежда. Благодаря этому характер героев раскрывается особенно заметно.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запоминающиеся фразы: многие высказывания читатели воспринимают почти как афоризмы. Так художественный смысл закрепляется в памяти и помогает обсуждать произведения.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268" y="1038300"/>
            <a:ext cx="2691315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героя, произведение, ключевую черту характера и то нравственное значение, которое образ поднимает для читателя.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задают разные взгляды на жизнь: утешение, правду, жертвенность и гордость. Вместе они подталкивают задуматься о том, как человек сохраняет достоинство.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произведений Максима Горького, сведения для школьного анализа образов.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Горького и смысл их образов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Горького входят в школьную программу и регулярно ставятся в театре. Его тексты хорошо передают столкновение характеров и проблем времени, поэтому на сцене они звучат ярко и современно.
</a:t>
            </a:r>
            <a:endParaRPr lang="en-US" sz="1453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Горького продолжают читать и обсуждать: в них есть темы бедности, справедливости и выбора. Для многих читателей это близко, потому что разговор идёт о человеческих поступках и ответственности.
</a:t>
            </a:r>
            <a:endParaRPr lang="en-US" sz="1506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обращаются к историям о дружбе, мечте и силе характера. Они помогают понять, почему даже трудная жизнь не отменяет внутреннего стремления к лучшему и не лишает человека смысла.
</a:t>
            </a:r>
            <a:endParaRPr lang="en-US" sz="1534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7 класса особенно важны произведения, где можно говорить о честности и сострадании. Они учат внимательно относиться к людям в трудной ситуации и обсуждать, как слова и поступки влияют на судьбу.
</a:t>
            </a:r>
            <a:endParaRPr lang="en-US" sz="1484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 современной культуре и школьном изучении
</a:t>
            </a:r>
            <a:endParaRPr lang="en-US" sz="238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Максим Горький остаётся важным писателем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показал жизнь простых людей честно, ярко и с вниманием к их внутренней силе. Его творчество соединяет личный опыт, социальные проблемы и образ человека, который ищет правду и достоинство.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2026-05-15T06:05:38Z</dcterms:created>
  <dcterms:modified xsi:type="dcterms:W3CDTF">2026-05-15T06:05:38Z</dcterms:modified>
</cp:coreProperties>
</file>