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построение: как находить решение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 линейка помогают строить фигуры точно по условию.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не угадывать, а действовать строго по правилам. Важно не только построить рисунок, но и доказать, что он подходит к условию.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«построить»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 — значит получить фигуру, у которой заранее заданы нужные свойства: равенство, перпендикулярность, заданные расстояния или углы. Сам рисунок ещё не доказывает правильность решения.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увидеть идею и выбрать ход решения, но может быть неточным. Настоящее построение должно работать независимо от аккуратности рисунка и случайных совпадений.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показывает, почему выбранные действия действительно приводят к ответу. Без него нельзя считать решение завершённым, даже если фигура выглядит верной на глаз.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удовлетворяет условию и это можно обосновать, задача решена. Поэтому в геометрии важно не только строить, но и объяснять каждый шаг.
</a:t>
            </a:r>
            <a:endParaRPr lang="en-US" sz="11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обозначения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 нужна, чтобы проводить прямые и соединять точки. Она не используется для измерения длины, поэтому все размеры задаются только самим построением.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откладывать равные расстояния и строить окружности. Именно он помогает находить точки, одинаково удалённые от заданных объектов.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в классических задачах обычно не участвует в построении и может служить лишь для проверки. Это сохраняет строгость решения и учит обходиться базовыми инструментами.
</a:t>
            </a:r>
            <a:endParaRPr lang="en-US" sz="959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делают запись понятной: равные отрезки помечают одинаковыми штрихами, ключевые точки подписывают буквами, а дополнительные линии стараются не перегружать чертёж.
</a:t>
            </a:r>
            <a:endParaRPr lang="en-US" sz="9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построения, которые нужны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построения встречаются чаще всего и помогают решать более сложные задачи.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построения связаны с симметрией и равенством расстояний.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построения циркулем и линейкой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от условия к проверке результата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прямой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прямой, сначала строят окружность с центром в этой точке. Её пересечения с прямой дают две точки, одинаково удалённые от центра и удобные для дальнейшего шага.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отмеченных точек проводят равные дуги выше или ниже прямой. Их пересечение задаёт направление перпендикуляра, потому что получается равнобедренная конфигурация с осью симметрии.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вне прямой, сначала выбирают на ней две точки на одинаковом расстоянии от данной. Затем строят дуги одинакового радиуса из этих точек.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дуг соединяют с исходной точкой. Полученная прямая проходит перпендикулярно к заданной, а правильность удобно проверять по равенству соответствующих расстояний.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из концов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должна быть равноудалена от обоих концов. Поэтому из концов отрезка проводят окружности одинакового радиуса, большего половины отрезка, чтобы они пересеклись.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окружностей соединяют прямой. Эта прямая является серединным перпендикуляром, а её пересечение с отрезком даёт его середину.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 просто: отрезки от найденной точки до обоих концов должны быть равны. Если это так, середина построена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вершины угла проводят дугу, которая пересекает обе его стороны. На сторонах отмечают две точки, от которых будет удобно откладывать равные расстояния.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двух точек строят дуги одинакового радиуса. Их пересечение внутри угла задаёт направление биссектрисы и показывает место будущей линии.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луча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и точку пересечения дуг проводят луч. Он делит угол на две равные части и остаётся устойчивым при аккуратном построении.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биссектрисе находится на одинаковом расстоянии от обеих сторон угла. Это удобный признак, который помогает быстро проверить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отрезок, который станет стороной треугольника, и отмечают его концы как центры будущих окружностей. Это сразу задаёт две равные стороны и подсказывает место третьей вершины.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обоих концов проводят окружности с одинаковым радиусом, равным длине стороны. Их пересечение даёт точку, равноудалённую от концов отрезка, а значит — нужную вершину.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фигура действительно равносторонняя: все её стороны равны радиусу построенных окружностей. Внутренние углы при этом оказываются равными 60°, что удобно для 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дуги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отрезка, который будет основанием. Затем из его концов проводят дуги одинакового радиуса: их пересечение задаёт вершину, а значит, и нужный треугольник.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одинаковый радиус больше половины основания, дуги обязательно пересекутся. Эта точка автоматически равноудалена от концов основания, поэтому подходит для равных боковых сторон.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вершины с концами основания получают равнобедренный треугольник. Его боковые стороны равны по построению, а основание остаётся заданным отрезком.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основания лежит на оси симметрии фигуры. По ней удобно проверять чертёж: вершина, середина основания и высота оказываются на одной прямой.
</a:t>
            </a:r>
            <a:endParaRPr lang="en-US" sz="9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трём сторонам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отложите один из заданных отрезков как основание. Его удобно обозначить буквами и сразу использовать как опору для двух будущих окружностей.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концов основания проведите две окружности радиусами, равными двум другим сторонам. Их пересечение показывает, где должна находиться третья вершина.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Получите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окружности пересеклись, выберите одну из точек пересечения и соедините её с концами основания. Получится треугольник с нужными длинами сторон.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завершением проверьте неравенство треугольника: сумма любых двух сторон должна быть больше третьей. Если это не так, построение невозможно.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двум углам и стороне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Данная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отрезок, который дан в условии. Он становится общей стороной будущего треугольника и отправной точкой всего построения.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Два луча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концов этой стороны проводят два луча под нужными углами. На этом этапе важно не ошибиться с направлением и величиной углов.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Третья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лучей становится третьей вершиной треугольника. Если лучи не пересекаются, нужно ещё раз проверить данные углы.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полученный рисунок с условием: сумма внутренних углов должна быть равна 180°, а заданная сторона — совпадать с исходной.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 окружность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 и всегда перпендикулярна радиусу, проведённому в эту точку. Это главное свойство для проверки построения.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из 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провести касательные из внешней точки, используют вспомогательную окружность и середину отрезка до центра. Так находят нужные точки касания без измерений угломером.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расстояния касательная помогает увидеть кратчайший путь к окружности и связи между радиусом, хордой и внешней точкой. Это делает чертёж нагляднее.
</a:t>
            </a:r>
            <a:endParaRPr lang="en-US" sz="11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Равноудалённые точки и прямые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точки, равноудалённые от двух заданных точек, первым шагом становится серединный перпендикуляр. На нём лежат все такие точки, и лишние варианты сразу отсеиваются.
</a:t>
            </a:r>
            <a:endParaRPr lang="en-US" sz="909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равное расстояние до двух прямых, ищут биссектрису угла между ними. Любая её точка одинаково удалена от обеих сторон угла.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переводить сложное условие в знакомую схему построения. Вместо перебора вариантов достаточно выделить, что именно должно быть равно.
</a:t>
            </a:r>
            <a:endParaRPr lang="en-US" sz="1065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важно проверить не только положение точки, но и смысл решения. Иногда подходящих точек несколько, и это тоже нужно учитывать.
</a:t>
            </a:r>
            <a:endParaRPr lang="en-US" sz="11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условии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сначала начинают строить, а потом перечитывают условие. Из-за этого путают, что дано, а что требуется получить в конце.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1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обозначений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отметить равные отрезки, дуги и прямые, легко потерять логику построения. Аккуратные обозначения помогают видеть, почему фигура получилась именно такой.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40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выбранный радиус или угол приводит к ошибке уже в начале. Лучше ещё раз сравнить инструмент построения с ключевым свойством фигуры.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41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защита от ошибок — вернуться к ключевой фигуре и заново пройти цепочку: условие, построение, доказательство и проверка.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задачи имеют два решения или больше. Если проверить только один вариант, можно случайно объявить ответ полным, хотя он неполный.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перпендикуляр через внешнюю точку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к прямой через внешнюю точку с помощью равных дуг и пересечения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треугольник по двум углам и стороне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заданной стороне и двум углам с проверкой пересечения лучей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построение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свойство искать в условии и какое базовое построение использовать дальше.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ключевое свойство, затем выбирают знакомую фигуру; это ускоряет решение и уменьшает число ошибок.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на построение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без лишних ошибок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учат не угадывать, а действовать по плану: увидеть ключевую фигуру, аккуратно построить её и обязательно доказать, что ответ подходит условию.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2026-07-27T06:07:11Z</dcterms:created>
  <dcterms:modified xsi:type="dcterms:W3CDTF">2026-07-27T06:07:11Z</dcterms:modified>
</cp:coreProperties>
</file>