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4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 в начале XX века: почему 1917 стал переломом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 года изменила не только власть, но и саму ткань жизни.
</a:t>
            </a:r>
            <a:endParaRPr lang="en-US" sz="35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массовая политика и мировая война ускорили перемены, но не создали устойчивого порядка. К осени 1917 года в России совпали усталость общества, конфликт институтов и распад доверия.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модернизации к общему кризису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мир входил в эпоху массовой политики и ускоренной индустриализации, а международные противоречия накапливались уже десятилетиями.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году мировая система стала особенно уязвимой для крупного конфликта.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хронология начала Первой мировой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как ускоритель кризиса
</a:t>
            </a:r>
            <a:endParaRPr lang="en-US" sz="191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миллионов людей резко изменила жизнь государств: армии росли, а рабочие руки уходили с заводов и из деревни. Это создавало дефицит труда и транспортную перегрузку.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
</a:t>
            </a:r>
            <a:endParaRPr lang="en-US" sz="1569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потери и затяжные бои истощали экономику быстрее, чем правительства успевали перестраивать производство. Государства всё чаще принимали экстренные решения вместо долгосрочной политики.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ресурсов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 нехватка товаров ударили по городскому населению, особенно по рабочим и служащим. Повседневные трудности усиливали недовольство и ослабляли доверие к власти.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
</a:t>
            </a:r>
            <a:endParaRPr lang="en-US" sz="1547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проверяла на прочность даже крупные державы: там, где институты были слабее, кризис превращался в политический обвал. Россия оказалась в числе наиболее уязвимых стран.
</a:t>
            </a:r>
            <a:endParaRPr lang="en-US" sz="117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управлению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войне: фронты и давление на государства
</a:t>
            </a:r>
            <a:endParaRPr lang="en-US" sz="249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связал Францию и Бельгию в позиционной войне, где исход определяли окопы, артиллерия и огромные людские потери. Государства держали на фронте колоссальные силы.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фронт, тем сильнее нагрузка на железные дороги, склады и чиновничий аппарат. Любой сбой в снабжении сразу отражался на армии и городах.
</a:t>
            </a:r>
            <a:endParaRPr lang="en-US" sz="1252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растянулся от Балтики до Чёрного моря и требовал постоянного движения войск, боеприпасов и продовольствия. Для России это означало особенно тяжёлую логистику.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решения принимались под давлением обстоятельств, поэтому правительства всё чаще теряли инициативу. На фоне затяжной войны это подрывало их авторитет и внутри страны.
</a:t>
            </a:r>
            <a:endParaRPr lang="en-US" sz="11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до 1914 года: накопление внутренних противоречий
</a:t>
            </a:r>
            <a:endParaRPr lang="en-US" sz="218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сохраняло жёсткую вертикаль власти, но реформы после 1905 года не сняли главных противоречий. Общество ожидало перемен, а государство отвечало ограниченными уступками.
</a:t>
            </a:r>
            <a:endParaRPr lang="en-US" sz="1288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1905–1907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вопрос оставался нерешённым: крестьяне ждали земли и справедливого устройства, а помещичье землевладение и административные ограничения по-прежнему вызывали напряжение.
</a:t>
            </a:r>
            <a:endParaRPr lang="en-US" sz="1276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1907–1913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промышленности и городов усилил рабочий вопрос, но политическое участие по-прежнему было ограничено. Разрыв между модернизацией экономики и политической системой только увеличивался.
</a:t>
            </a:r>
            <a:endParaRPr lang="en-US" sz="1255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времени: от 1905 к осени 1917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политические и военные повороты 1905–1917 годов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 как репетиция системного кризиса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показала, что массовый протест может заставить власть идти на уступки. Но сами механизмы самодержавия при этом в основном сохранились.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уступки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Советов стало новым способом самоорганизации общества, особенно рабочих. Это был важный сигнал: старые институты уже не контролировали ситуацию полностью.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участия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расширил политические права, однако ожидания перемен оказались значительно выше реальных реформ. Поэтому доверие к власти быстро не восстановилось.
</a:t>
            </a:r>
            <a:endParaRPr lang="en-US" sz="1142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компромисс
</a:t>
            </a:r>
            <a:endParaRPr lang="en-US" sz="1547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1905 года напряжение не исчезло, а ушло вглубь. Когда началась мировая война, прежние противоречия вернулись уже в гораздо более острой форме.
</a:t>
            </a:r>
            <a:endParaRPr lang="en-US" sz="1310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проблемы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Двоевластие: кто реально управлял страной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 падения монархии возникли два конкурирующих центра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1917 году решения запаздывали, а доверие к власти быстро исчезало. Государство хуже справлялось с налогами, снабжением и порядком.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 проявился сразу в трёх ключевых сферах управления.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России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1917 году в России было мобилизовано около 15 миллионов человек: война затронула почти каждую семью и резко усилила усталость, тревогу и готовность к протесту.
</a:t>
            </a:r>
            <a:endParaRPr lang="en-US" sz="1538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мобилизованных в России подорвали привычный уклад жизни и терпение общества.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млн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Britannica, статья о России в Первой мировой войне / общепринятые исторические оценки мобилизации.
</a:t>
            </a:r>
            <a:endParaRPr lang="en-US" sz="13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кризиса, которые усиливали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событиям 1917 года и общим признакам революционного кризиса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лозунга большевиков были понятны уставшему обществу и помогали им выигрывать политическую конкуренцию на фоне нерешённых вопросов войны и земли.
</a:t>
            </a:r>
            <a:endParaRPr lang="en-US" sz="1539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лозунга сделали их позицию особенно заметной летом 1917 года.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России 1917 года; формулировка большевистской агитации «мир, земля, власть Советам».
</a:t>
            </a:r>
            <a:endParaRPr lang="en-US" sz="13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подготовки к взятию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ходу событий в Петрограде осенью 1917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1917 года именно Советы стали главным политическим ареной, где решался вопрос о власти; старые институты уже не могли говорить от имени большинства.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показал, что источник легитимности в стране стал предметом борьбы.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России. 1917 год: съезды Советов и формирование новой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в Учредительное собрание должны были выразить волю страны через представительство, но сам спор о его созыве показал: легитимность власти стала неочевидной.
</a:t>
            </a:r>
            <a:endParaRPr lang="en-US" sz="1456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Учредительное собрание стало символом поиска законной власти через выборы.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Учредительное собрание, выборы 1917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общие причины кризиса в России и в мире: война, падение доверия к власти и рост радикальных настроений.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причины были похожи, но в России кризис управления оказался глубже из-за слабых институтов и тяжёлой войны.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мир: общие причины кризиса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материалам курса истории России и всеобщей истории начала XX века.
</a:t>
            </a:r>
            <a:endParaRPr lang="en-US" sz="10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1917 Россия вступила в длительную полосу нестабильности: спор о власти, правовой вакуум и борьба центров силы затянулися на годы и изменили судьбу страны.
</a:t>
            </a:r>
            <a:endParaRPr lang="en-US" sz="1547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долгого политического перелома.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курсы по истории России и Европы после 1917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кризиса — доверие, управление и законность — помогают увидеть, почему осень 1917 стала не просто переворотом, а системным разломом.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признака позволяют распознать кризис государства.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урока; признаки кризиса государства в исторической науке.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1917: перелом государства и 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 стала переломом, потому что одновременно рухнули привычные механизмы власти, усилилось общественное недовольство и изменилась международная ситуация. Именно так начинается эпоха «смутного времени».
</a:t>
            </a:r>
            <a:endParaRPr lang="en-US" sz="39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2026-07-26T09:10:41Z</dcterms:created>
  <dcterms:modified xsi:type="dcterms:W3CDTF">2026-07-26T09:10:41Z</dcterms:modified>
</cp:coreProperties>
</file>