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государства на карте мира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заселяют Землю и чем отличаются государства.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география объясняет жизнь людей и стран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показывает, где живут люди, как они перемещаются и почему государства отличаются границами, властью и развитием. Эти знания помогают понять, как природа и история влияют на население и страны мира.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показатели населения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915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показатель показывает, сколько людей живёт в стране, городе или регионе. Он помогает сравнивать территории и оценивать, насколько населённой является каждая из них.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905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351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показывает, сколько жителей приходится на 1 км². Она позволяет увидеть, где люди живут компактно, а где население расселено редко и на больших расстояниях.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6350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7944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и смертность определяют, увеличивается ли население само по себе. Если рождается больше людей, чем умирает, возникает естественный прирост.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943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Естественное движение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95040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Переезды людей между странами и регионами тоже меняют численность населения. Приток жителей увеличивает её, а отъезд, наоборот, уменьшает.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95030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Миграционный прирост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мира по крупным регионам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распределение людей влияют природные условия, древние очаги земледелия и исторически сложившиеся центры расселения.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данным ООН о распределении населения мира, 2024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людей живёт в Азии; остальные регионы заметно уступают ей по доле населения.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966"/>
            <a:ext cx="8428500" cy="19589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люди живут особенно густо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357800" y="1722692"/>
            <a:ext cx="14976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крупных рек издавна привлекали людей водой, плодородными почвами и удобными путями сообщения. Поэтому здесь часто формируются большие поселения и густая сеть городов.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357800" y="1253296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долины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2090453" y="1722692"/>
            <a:ext cx="14976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побережья и равнинные территории удобны для строительства, транспорта и торговли. На таких участках легче развивать хозяйство, чем в горах или заболоченных районах.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090453" y="1253296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и равнины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3823106" y="1722692"/>
            <a:ext cx="14976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районах с мягкой погодой людям проще заниматься земледелием, строить жильё и передвигаться. Поэтому плотность населения там обычно выше, чем в холодных областях.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3823106" y="1253296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климат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555760" y="1722692"/>
            <a:ext cx="14976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Пустыни, тундра, высокогорья и полярные территории заселены слабо. Там не хватает тепла, воды или удобных условий для постоянной жизни и работы.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5555760" y="1253296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 заселённые зоны
</a:t>
            </a:r>
            <a:endParaRPr lang="en-US" sz="1000" dirty="0"/>
          </a:p>
        </p:txBody>
      </p:sp>
      <p:sp>
        <p:nvSpPr>
          <p:cNvPr id="20" name="Text 10"/>
          <p:cNvSpPr txBox="1"/>
          <p:nvPr/>
        </p:nvSpPr>
        <p:spPr>
          <a:xfrm>
            <a:off x="7288413" y="1722692"/>
            <a:ext cx="1497600" cy="10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населения тесно связано с природой: чем благоприятнее условия для жизни и хозяйства, тем больше людей выбирают эту территорию для поселения.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7288413" y="1253296"/>
            <a:ext cx="14976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расселение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953116"/>
            <a:ext cx="3765900" cy="20601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мира по численности населения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самые населённые государства и видно, что число жителей не всегда связано с размером территории.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населённые страны не обязательно самые большие по площади: численность населения и размер территории — разные показатели.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численности населения стран, 2024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792023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817156"/>
            <a:ext cx="452400" cy="40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493800"/>
            <a:ext cx="452400" cy="452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493800"/>
            <a:ext cx="452400" cy="45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и её причины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 умеренно влажные районы обычно заселены плотнее. Людям там легче жить, заниматься земледелием, строить дома и развивать транспорт.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Благоприятный климат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есть дороги, порты и железные пути, там проще торговать и работать. Удобное сообщение притягивает жителей и способствует росту городов.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связи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с хорошими почвами привлекают население, потому что на них легче выращивать продукты питания и создавать устойчивые сельские поселения.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земли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пустынях, горах, лесах Севера и холодных районах жить труднее. Поэтому там население редкое, а населённые пункты находятся далеко друг от друга.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природные условия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численность населения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процессы увеличивают или уменьшают население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состав населения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страны влияет на школы, рабочие места, пенсии и нагрузку на медицинскую систему.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возрастной структуры населения, 2024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детей много, нужны школы; если пожилых больше, возрастает потребность в пенсиях и здравоохранении.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6927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людей: причины и направления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681899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часто переезжают из сёл в города или между регионами одной страны. Обычно это связано с работой, учёбой, жильём и более удобной жизнью.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74050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переезды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370555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миграция меняет численность населения государств. Одни люди уезжают на работу или учёбу, другие переезжают ради безопасности и лучших условий жизни.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162706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между странами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059212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миграций происходит по собственному выбору, а часть — из-за войн, кризисов или стихийных бедствий. Вынужденные переселения особенно тяжело переживаются семьями.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2851362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Добровольная и вынужденная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436524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изменяет рынок труда, состав городов и культурное разнообразие. Особенно заметны такие потоки в Европе, Северной Америке и странах Персидского залива.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228675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страны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494225" y="3747868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решение о переезде влияют доход, климат, семейные обстоятельства, безопасность и доступ к образованию и медицине. У каждого человека причины могут сочетаться по-разному.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884750" y="3540019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движения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деревня: как живут люди в разных местах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дома стоят близко друг к другу, а улицы заполнены транспортом, школами, магазинами и офисами. Здесь больше рабочих мест и услуг, поэтому население растёт быстрее, чем в сельской местности.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Город: жизнь в ритме улиц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сельских районах дома расположены реже, а вокруг заметны поля, леса и дороги между небольшими поселениями. Людей здесь меньше, зато ближе природа и чаще связана жизнь с сельским хозяйством.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Село: пространство и тишина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привлекают жителей возможностями учиться, работать и пользоваться медициной, транспортом и культурными центрами. Поэтому на карте мира появляются огромные агломерации, где город и пригороды постепенно сливаются в единое пространство.
</a:t>
            </a:r>
            <a:endParaRPr lang="en-US" sz="969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города расширяются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4760" y="1345200"/>
            <a:ext cx="4154581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крупные и населённые страны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площадь территории и численность жителей не всегда совпадают.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ООН и общедоступных страноведческих справочников (актуально для 2024 года)
</a:t>
            </a:r>
            <a:endParaRPr lang="en-US" sz="963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территория не гарантирует большое число жителей: на заселение влияют климат, история освоения, хозяйство и условия жизни.
</a:t>
            </a:r>
            <a:endParaRPr lang="en-US" sz="162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государство государством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915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государства есть своя территория и официальные границы, которые отделяют его от соседей. Это пространство, на котором действуют его законы и органы власти.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905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и границы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351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государства живут люди, которые подчиняются общим правилам. Управление осуществляют органы власти, а столица обычно становится главным политическим центром страны.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6350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власть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7944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принимает законы, чтобы поддерживать порядок и защищать права граждан. Оно также собирает налоги, которые нужны для работы школ, больниц, дорог и других служб.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943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 налоги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95040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 означает независимость страны во внутренних делах и право самостоятельно вести внешнюю политику. Именно он делает государство самостоятельным участником международных отношений.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95030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Суверенитет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работа государства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территория и население превращаются в систему управления, законов и общественных услуг.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основные формы правления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3077875"/>
            <a:ext cx="38910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 возникла как форма, при которой власть передаётся по наследству. Главой государства становится король, королева, император или эмир.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491275" y="3077875"/>
            <a:ext cx="38910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республике главу государства выбирают на определённый срок. Такая форма правления действует, например, в России, Франции и Индии.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уровень развития стран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демографические показатели связаны не только с числом жителей, но и с качеством жизни, образованием и доступом к медицине.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демографическим закономерностям (без привязки к одной стране)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развития, тем чаще ниже рождаемость и выше продолжительность жизни; в менее развитых странах население обычно растёт быстрее.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народы одной страны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государствах рядом живут разные народы, у каждого из которых есть свои традиции, праздники и особенности быта. Это заметно в одежде, кухне и даже в названиях улиц и городов, где соседствуют разные языковые формы.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 — одна страна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многонациональных странах люди часто пользуются сразу несколькими языками: дома, в школе, в работе и в официальных документах. Такое соседство языков помогает сохранять культуру разных народов и делает страну более разнообразной и интересной.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языков в повседневной жизни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124796"/>
            <a:ext cx="3765900" cy="1716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граждан и обязанности государства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права людей связаны с задачами государства.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должно создавать условия для жизни людей, а граждане — соблюдать законы, чтобы права работали для всех.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основам обществознания и географии
</a:t>
            </a:r>
            <a:endParaRPr lang="en-US" sz="113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6450" y="1456160"/>
            <a:ext cx="434400" cy="3475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9300" y="1412720"/>
            <a:ext cx="325800" cy="43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7850" y="1412720"/>
            <a:ext cx="325800" cy="43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11472" y="3283435"/>
            <a:ext cx="434400" cy="347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86750" y="3283435"/>
            <a:ext cx="434400" cy="3475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проблемы современного мира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800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регионах людей становится очень много за короткое время. Из-за этого труднее строить школы, больницы, дороги и жильё, а нагрузка на города и ресурсы возрастает.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3655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ряде стран доля пожилых людей растёт быстрее, чем число детей и молодых работников. Это увеличивает расходы на пенсии, медицину и уход за пожилыми людьми.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1510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воды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воды особенно заметен в засушливых районах и больших городах. Он влияет на быт людей, сельское хозяйство и промышленность, поэтому требует экономного использования ресурсов.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793022" y="3741925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Перенаселение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города переезжает слишком много людей, появляются пробки, нехватка жилья и перегруженный транспорт. Чтобы снизить нагрузку, страны развивают дороги, общественный транспорт и новые районы.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8300" y="3741925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 кризисы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воздуха, войны, экономические трудности и изменение климата усложняют жизнь населения. Государствам приходится одновременно защищать людей, восстанавливать хозяйство и искать долгосрочные решения.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населении и государствах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 Земле расселены неравномерно, а государства различаются по площади, населению, правлению и уровню развития. География помогает понять, как природа, история и экономика формируют жизнь стран.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2026-06-02T18:26:18Z</dcterms:created>
  <dcterms:modified xsi:type="dcterms:W3CDTF">2026-06-02T18:26:18Z</dcterms:modified>
</cp:coreProperties>
</file>