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и особенности формирования белорусской нации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складывалась белорусская нация на перекрёстке народов, государств и культур?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2470" y="216475"/>
            <a:ext cx="3408511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белорусского народа началась в раннем Средневековье и шла через века перемен. На её основе лежали восточнославянские и балтские племена, а важные этапы связаны с Великим княжеством Литовским, Речью Посполитой и Российской империей.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племён к народу: истоки белорусской истории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племена и этническая основа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Кривичи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Кривичи жили на севере будущей Беларуси и были одним из самых заметных восточнославянских племён. Они развивали земледелие, промыслы и обмен, создавая устойчивые поселения и хозяйственные связи.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восточными славянами жили балтские племена, и постепенно население смешивалось. Это влияло на речь, обычаи, способы ведения хозяйства и формировало местные особенности будущего народа.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Дреговичи и радимичи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Дреговичи и радимичи заселяли центральные и восточные районы. Их жизнь строилась вокруг пашни, охоты, рыболовства и ремёсел, а соседство сближало их с другими племенными группами.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общности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занятия, близкий быт и длительное соседство помогли возникновению общей культурной среды. Именно она стала важной основой для дальнейшего объединения жителей будущей Беларуси.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 природные условия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4078175" y="102742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регионами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Земли будущей Беларуси находились между Балтикой и Восточной Европой. Через них проходили торговые и военные пути, поэтому край рано оказался включён в широкие исторические связи.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078175" y="192255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болота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 и многочисленные реки усложняли передвижение людей и войск. Но те же водные пути помогали общению между поселениями и связывали отдельные территории в одно пространство.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78175" y="2817675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Речные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служили естественными дорогами для перевозки товаров, людей и новостей. Благодаря им города и поселения поддерживали контакты, даже если сухопутный путь был трудным и долгим.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078175" y="3712800"/>
            <a:ext cx="47064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центры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Полоцк, Туров, Минск и Витебск стали важными центрами расселения и власти. Их развитие показывало, как природные условия влияли на появление крупных поселений и политических узлов.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формирования белорусской нации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не отменял предыдущий, а добавлял новые черты общности: от племенной основы до национального самосознания.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шло последовательно и долго; решающими были государственные перемены, язык и культурное развитие.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материалам исторического обзора темы «Формирование белорусской нации».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княжество Литовское как политическая основа
</a:t>
            </a:r>
            <a:endParaRPr lang="en-US" sz="2393" dirty="0"/>
          </a:p>
        </p:txBody>
      </p:sp>
      <p:sp>
        <p:nvSpPr>
          <p:cNvPr id="9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государство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Великое княжество Литовское объединило многие земли будущей Беларуси в одном политическом пространстве. Это облегчало общение между регионами и создавало ощущение принадлежности к более широкой общности.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Законы и управление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государстве действовали общие правовые нормы, а города получали возможность развивать самоуправление. Это помогало упорядочивать жизнь населения и сближало разные земли по правилам и обычаям.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Канцелярский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делопроизводстве использовался старобелорусский язык. Его применение в документах и судах повышало его статус и делало важным средством общения для образованных слоёв общества.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 главный признак общности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020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0150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древнерусской основы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говоры постепенно выделялись из древнерусской языковой основы. Это происходило не сразу, а в ходе длительного развития местной речи на разных территориях.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727934" y="1679255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 документы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 веке старобелорусский язык использовался в документах, судебных актах и летописях. Это делало его не только разговорным, но и важным письменным языком.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330150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звуки и 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говоров были характерны аканье, мягкое произношение согласных и местные слова, связанные с природой, трудом и повседневной жизнью. Эти черты узнавались в разных районах.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4727934" y="3616617"/>
            <a:ext cx="4085963" cy="9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объединяет людей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помогал жителям разных земель лучше понимать друг друга. Он связывал деревню, город и административные центры, укрепляя чувство принадлежности к одной исторической общности.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657234"/>
            <a:ext cx="4166100" cy="229748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формирования белорусской нации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условия влияли на складывание нации и как они взаимно дополняли друг друга.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Нацию формировали сразу несколько факторов: территория, язык, государство и религия действовали вместе, а не по отдельности.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материал по теме формирования белорусской нации.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526101"/>
            <a:ext cx="391500" cy="31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508701"/>
            <a:ext cx="391500" cy="34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508701"/>
            <a:ext cx="391500" cy="34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46831" y="1483351"/>
            <a:ext cx="348862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ремёсла и торговля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центры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Полоцк, Витебск, Брест, Минск и Гродно были важными центрами жизни. В них сосредотачивались торговля, ремёсла, управление и культурные связи между разными землями.
</a:t>
            </a:r>
            <a:endParaRPr lang="en-US" sz="1244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Кузнецы, гончары и ткачи обеспечивали города необходимыми изделиями. Их работа поддерживала хозяйство и формировала устойчивые профессиональные традиции, передававшиеся из поколения в поколение.
</a:t>
            </a:r>
            <a:endParaRPr lang="en-US" sz="113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обмен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города проходили товары, новости и новые привычки. Торговля связывала разные районы, делала население более открытым к изменениям и расширяла круг общения.
</a:t>
            </a:r>
            <a:endParaRPr lang="en-US" sz="1246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Письменная культура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быстрее распространялись грамотность, правовые нормы и новые культурные влияния. Здесь сильнее ощущалась связь с соседними странами и развивалась городская образованность.
</a:t>
            </a:r>
            <a:endParaRPr lang="en-US" sz="117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31" y="1161425"/>
            <a:ext cx="3573987" cy="3693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и культурная традиция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078175" y="99670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конфессии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долгое время оставалось главной религией большинства жителей, а с конца XIV века заметно усилилось влияние католицизма. Это сформировало многоконфессиональную культурную среду.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078175" y="189182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Церкви и монастыри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монастыри были не только местами молитвы, но и центрами письма, обучения и хранения книг. Они помогали сохранять грамотность и духовные традиции.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078175" y="2786950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обряды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Церковные праздники, обряды и нравственные правила объединяли людей в повседневной жизни. Через них передавались представления о добре, семье, труде и уважении к старшим.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078175" y="3682075"/>
            <a:ext cx="47358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Христианская традиция влияла на искусство, письменность и образ жизни. Она стала важной частью общей памяти народа и поддерживала связь поколений на протяжении веков.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племён к нации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формирования белорусской общности: от племенной основы к современной нации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Речи Посполитой и разделов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1569 — Люблинская уния
</a:t>
            </a:r>
            <a:pPr algn="ctr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объединения Польши и Литвы усилилось польское культурное влияние. Особенно заметным оно стало среди шляхты и городской верхушки, которые чаще переходили на польские образцы жизни.
</a:t>
            </a:r>
            <a:endParaRPr lang="en-US" sz="1146" dirty="0"/>
          </a:p>
        </p:txBody>
      </p:sp>
      <p:sp>
        <p:nvSpPr>
          <p:cNvPr id="10" name="Text 2"/>
          <p:cNvSpPr txBox="1"/>
          <p:nvPr/>
        </p:nvSpPr>
        <p:spPr>
          <a:xfrm>
            <a:off x="2425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XVI–XVII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Изменялись язык власти, образование и церковная жизнь. В городах и среди знати распространялись новые нормы, а местные традиции сохранялись прежде всего в народной среде.
</a:t>
            </a:r>
            <a:endParaRPr lang="en-US" sz="1233" dirty="0"/>
          </a:p>
        </p:txBody>
      </p:sp>
      <p:sp>
        <p:nvSpPr>
          <p:cNvPr id="11" name="Text 3"/>
          <p:cNvSpPr txBox="1"/>
          <p:nvPr/>
        </p:nvSpPr>
        <p:spPr>
          <a:xfrm>
            <a:off x="45212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1772–1795 — разделы Речи Посполитой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Белорусские земли были включены в состав Российской империи. Вместе с новой властью пришли другие административные границы и иная система управления.
</a:t>
            </a:r>
            <a:endParaRPr lang="en-US" sz="1170" dirty="0"/>
          </a:p>
        </p:txBody>
      </p:sp>
      <p:sp>
        <p:nvSpPr>
          <p:cNvPr id="12" name="Text 4"/>
          <p:cNvSpPr txBox="1"/>
          <p:nvPr/>
        </p:nvSpPr>
        <p:spPr>
          <a:xfrm>
            <a:off x="6616700" y="3121275"/>
            <a:ext cx="19557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 — новые условия
</a:t>
            </a:r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Менялись школа, делопроизводство и общественная жизнь. Эти перемены ускорили поиск собственной культурной опоры и постепенно подготовили почву для национального возрождения.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группы и их вклад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слои общества выполняли свои задачи: одни сохраняли повседневную культуру, другие поддерживали письменность, управление и связи между землями.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Крестьянство сыграло главную роль в сохранении народной основы, а остальные группы помогали развивать образование, культуру и общественные связи.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Белорусское национальное возрождение XIX века
</a:t>
            </a:r>
            <a:endParaRPr lang="en-US" sz="2658" dirty="0"/>
          </a:p>
        </p:txBody>
      </p:sp>
      <p:sp>
        <p:nvSpPr>
          <p:cNvPr id="10" name="Text 2"/>
          <p:cNvSpPr txBox="1"/>
          <p:nvPr/>
        </p:nvSpPr>
        <p:spPr>
          <a:xfrm>
            <a:off x="13158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 языку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и просветители стали внимательнее относиться к живой речи народа. Белорусский язык постепенно воспринимался не как разговорный говор, а как важная часть собственной культуры.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3158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Франтишек Богушевич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Богушевича помогло выразить мысль о ценности родного слова и судьбы простого человека. Его произведения стали важным шагом к осознанию белорусов как отдельного народа.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5689100" y="13997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фольклора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Этнографы и любители старины записывали песни, сказки, пословицы и обряды. Эти материалы сохраняли память о прошлом и показывали богатство народной традиции.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689100" y="2997475"/>
            <a:ext cx="31248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идеи нации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XIX века появлялись попытки объяснить историю белорусов как особого сообщества. Так формировались основы национального самосознания и интереса к собственной истории.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 и традиционная культура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Песня, которую помнят поколения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песня сопровождала труд, праздник и семейные события. В ней сохранялись переживания людей, их представления о добре, справедливости и родном крае. Через мелодию и слова передавалась память о прошлом, даже когда менялась жизнь вокруг.
</a:t>
            </a:r>
            <a:endParaRPr lang="en-US" sz="893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одежда и узор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Крестьянский дом, домотканая одежда и вышитый орнамент показывали, как люди сочетали красоту и практичность. Каждый элемент был связан с трудом, природой и семейными традициями. Такой быт делал культуру узнаваемой и близкой каждому поколению.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 как живая история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Календарные обряды связывали человека с циклом природы: посевом, жатвой, зимой и весной. Они помогали общине чувствовать себя единой и напоминали, что жизнь зависит от земли, времени и совместного труда.
</a:t>
            </a:r>
            <a:endParaRPr lang="en-US" sz="100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и оформление национальной идентичности
</a:t>
            </a:r>
            <a:endParaRPr lang="en-US" sz="2611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3475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печать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белорусских школ и печатных изданий сделало родной язык заметнее в общественной жизни. Это помогало людям учиться, читать и воспринимать культуру на собственном языке.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84400" y="996700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потрясения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века прошла под знаком войн, смены власти и трудных исторических решений. Эти события осложняли жизнь общества, но не остановили развитие национальной идеи.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475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шло закрепление норм литературного языка. Он стал важным инструментом образования, литературы и общения, связывая разные поколения и регионы.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84400" y="2651875"/>
            <a:ext cx="38295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 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второй половине века усилился интерес к исторической памяти, народной культуре и языку. Общество всё чаще обращалось к прошлому как к основе собственной идентичности.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Язык, территория и культура как основа нации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опоры действуют вместе: язык объединяет людей в повседневном общении, территория задаёт историческое пространство, а культура сохраняет память поколений.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выглядит самой устойчивой основой, потому что передаётся в семье и помогает сохранять общность даже при изменении границ.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105049"/>
            <a:ext cx="4392900" cy="14018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изучения этногенеза белорусов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дополняют друг друга и помогают восстановить происхождение и развитие белорусского народа.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один источник не даёт полной картины сам по себе: только их сочетание позволяет увидеть и быт, и язык, и историческую память народа.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презентации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замедлявшие формирование нации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Причины, из-за которых процесс складывания белорусской нации был длительным и неравномерным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Путь, который соединил поколения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Белорусская нация сформировалась постепенно: её объединили язык, историческая память, общая территория и культура. Восточнославянская основа и балтские следы сделали этот путь особенным и узнаваемым.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2026-06-01T05:09:23Z</dcterms:created>
  <dcterms:modified xsi:type="dcterms:W3CDTF">2026-06-01T05:09:23Z</dcterms:modified>
</cp:coreProperties>
</file>