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«Оттепель»: смена политического режима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1953–1964 годы принесли частичную десталинизацию: смягчение террора и разговоров о прошлом при сохранении однопартийного контроля.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почему перемены стали возможны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И. В. Сталина в марте 1953 года завершила эпоху сверхцентрализации и личной власти. Страх, доносы, лагерная система и дефицит вызывали усталость, а элита опасалась новых чисток. Холодная война подталкивала искать более гибкий курс и укреплять экономику.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и начало десталинизации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1956 года на XX съезде КПСС Н. С. Хрущёв выступил с закрытым докладом о культе личности Сталина.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Осудили массовые репрессии, произвол органов госбезопасности, нарушения социалистической законности и концентрацию власти у одного человека.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Сталина не означала отказ от монополии КПСС на власть: перемены шли внутри прежней политической модели.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репрессивная система в 1953–1964 годах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амнистии и пересмотры приговоров расширили пространство правовых исключений, но механизм преследований полностью не исчез.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 линейное «потепление», а чередование смягчений и возвратов к жёсткости: десталинизация была неполной и зависела от политической конъюнктуры.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опора на общие тенденции периода 1953–1964 годов; точные числовые значения в задании не предоставлены.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Амнистия, освобождение заключённых и реабилитации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Амнистия 1953 года: шаг к возвращению к норме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смерти Сталина началась амнистия 1953 года. В первую очередь освобождали осуждённых по уголовным статьям. Этот процесс давал семье шанс вернуть человека из-под режима подозрения и наказания, начав говорить о возможном послаблении.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 освобождение: жизнь после лагерей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амнистией последовали пересмотры ряда дел и освобождение части заключённых ГУЛАГа. Для многих возвращение означало не только физическое освобождение, но и долгую адаптацию к свободе — к работе, жилью и новой официальной формулировке прошлого.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Реабилитации: исправление приговоров и восстановление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Реабилитации затронули жертв «ленинградского дела», депортированные народы и многих осуждённых по обвинениям, считавшимся сфабрикованными. Визуально это хорошо передаётся образами архивных актов, карточек дел и ожиданиями людей, добивавшихся признания невиновности.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87143"/>
            <a:ext cx="4873500" cy="18920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Сталинская система и «оттепель»: что изменилось, а что сохранилось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признаки: степень репрессий, роль партии, положение закона и пределы критики — чтобы увидеть, где произошло ослабление, а где осталась преемственность.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закономерность: изменение тона и масштаба репрессий сочеталось с сохранением однопартийной основы — поэтому «оттепель» не стала политической демократизацией.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 признакам, отражающим различия сталинского курса и периода 1953–1964 годов.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политических перемен 1953–1964 годов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причинно-следственную последовательность: от смерти Сталина к частичной либерализации и последующему ограничению.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управления и попытка ослабить старую систему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1953–1956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кадровых перемен и курса на послабление централизованного управления начались поиски иных способов руководить страной и регулировать партийно-государственные структуры.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1958–1964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Ограничивали длительное пребывание руководителей на одном месте и проводили перестановки. Эти меры снижали влияние старой номенклатуры, но усиливали управленческую нестабильность.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1957: создание совнархозов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шаг — реформа управления: совнархозы заменили часть отраслевых министерств территориальными органами, чтобы приблизить решения к регионам.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общественной жизни и границы критики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«оттепели» стало легче обсуждать ошибки прошлого и говорить о войне, лагерях и повседневных трудностях — тема, раньше закрытая страхом и запретами.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печати и выступлениях осторожно появлялась критика бюрократии, формализма и злоупотреблений чиновников, но она оставалась дозированной и проверяемой властью.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идеологический контроль никуда не исчезли: за взгляды, выходившие за рамки допустимого, следовали наказания. Общество получало больше голоса, но не политическую свободу.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в литературе, поэзии и кино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опыт выходит в публичный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1962 году была опубликована повесть А. И. Солженицына «Один день Ивана Денисовича». Её воспринимали как знак нового разговора о лагерном прошлом и как вызов привычному молчанию. Произведение стало культурным событием, обсуждаемым широкой аудиторией.
</a:t>
            </a:r>
            <a:endParaRPr lang="en-US" sz="941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голос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заметно выделялись Е. А. Евтушенко и А. А. Вознесенский. Их тексты тяготели к живому человеческому интонационному разговору — о совести, памяти и спорных вопросах времени. Так литература становилась частью общественных дискуссий.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внимание к внутреннему выбору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появились фильмы, стремившиеся показать более сложные человеческие чувства и личный выбор, а не только героический шаблон. Образность и драматургия помогали зрителю иначе смотреть на себя и на окружающую действительность. Для визуала подойдут кадры из таких лент или афиши.
</a:t>
            </a:r>
            <a:endParaRPr lang="en-US" sz="9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относилось к реформам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общества «оттепель» воспринимали по-разному: надежды на правду о прошлом сильнее всего звучали в среде интеллигенции.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неодинаковость ожиданий: культурная свобода и тема лагерей объединяли не всех.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общим сведениям о восприятии реформ в 1950–1960-е годы (без указания точных измерений), дата обращения: 12.05.2026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изменения эпохи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заметных результатов стало масштабное жилищное строительство: появились «хрущёвки», которые ускорили расселение и заметно улучшили бытовые условия для многих семей.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росли возможности образования: расширялись среднее и высшее звенья, увеличивался доступ к городским формам досуга и культурным событиям.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Росло и массовое потребление: в магазинах стало легче находить часть товаров, но стабильности не было, а дефицит периодически возвращался в повседневность.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продовольственные трудности, провалы в сельском хозяйстве и повторяющийся дефицит показывали, что ключевые проблемы экономики в целом не были системно устранены.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5940" y="914638"/>
            <a:ext cx="4852170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«оттепели»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периода показывают, как смена политической линии затрагивала репрессии, управление и пределы допустимых перемен.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показывает: реформы шли волнами — от разрядки и пересмотра прошлого к ограничениям, связанным с риском для стабильности.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исторические данные по внутренней политике СССР в 1953–1964 годах (учебные материалы и справочные обзоры), дата обращения: 12.05.2026
</a:t>
            </a:r>
            <a:endParaRPr lang="en-US" sz="5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 международной арене в годы «оттепели»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1953–1955: переход к новой риторике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СССР усиливал акцент на более гибком подходе к международным делам и на идее мирного сосуществования, стремясь снизить градус конфронтации.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1956: Венгерский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Венгрии показали, что миролюбивый стиль не означал отказа от жёсткой линии в отношении действий в восточноевропейском регионе.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1961–1962: Берлинский кризис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оставался узлом холодной войны: противоречия вокруг статуса города сохранялись, а дипломатические форматы дополнялись демонстрацией силы.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1962: Карибский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вокруг Кубы стал кульминацией напряжения. Несмотря на смягчение тона, обе стороны действовали как в ситуации прямого риска столкновения.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либерализации: как ожидания упирались в контроль
</a:t>
            </a:r>
            <a:endParaRPr lang="en-US" sz="2173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механизма «ослабление цензуры → обсуждения → конфликты → идеологические кампании → новые ограничения»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Новочеркасск 1962 года: пределы допустимого протеста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был подавлен силой; погибли и пострадали люди. Информация о случившемся длительное время скрывалась, усиливая атмосферу страха и недоверия.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стал символом того, что социальные волнения не превращались в открытый политический диалог: репрессивное ядро системы сохранялось.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Поводом стал рост цен на продукты и увеличение норм выработки: рабочий протест возник как реакция на ухудшение повседневной жизни и чувство несправедливости.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 как лидер реформ и противоречий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Хрущёв совмещал инициативность с резкими административными решениями: он выступал как лицо десталинизации, но руководил рывками, часто перестраивая кадры и приоритеты.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периоде заметны спорные кампании и эксперименты, включая «кукурузную» политику и борьбу с «космополитизмом»; при этом ощущалось постоянное личное вмешательство в разные 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политическом режиме, а что осталось прежним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подчёркивает: смягчение было реальным, но касалось прежде всего практик, а не принципов власти и партийной монополии.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частичное ослабление давления при сохранении авторитарной основы: политическая конкуренция и свобода выбора оставались недостижимыми.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для наглядного сопоставления параметров (без претензии на точные замеры), дата обращения: 12.05.2026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«оттепели» для советского общества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сменила атмосферу: ослаб страх перед произволом, расширились культурные горизонты, а в публичной речи стало больше надежды на справедливость и правду о прошлом.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политическая система осталась авторитарной: границы критики определялись сверху, а реформы проходили неполно и противоречиво, вызывая то ожидания, то разочарования.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периода — частичная перестройка механизмов управления без перехода к демократии, то есть без независимой политической конкуренции и гарантированных прав на выбор.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как незавершённая смена политического режима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1953–1964 годы изменили тон власти, общественные ожидания и пространство культуры, но не привели к политическому плюрализму. Наследие «оттепели» — урок о том, что частичная либерализация не равна смене режима.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2026-05-12T19:07:22Z</dcterms:created>
  <dcterms:modified xsi:type="dcterms:W3CDTF">2026-05-12T19:07:22Z</dcterms:modified>
</cp:coreProperties>
</file>