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jpe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изменяются по числам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глагол показывает: действие совершает один предмет или несколько.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о глаголе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состояние: бежит, спит, смеются, растут. Он помогает понять, кто и что делает, а в предложении часто связан с подлежащим.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есть две формы числа: для одного и для многих.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3 класс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правило темы: число глагола подсказывает, сколько предметов выполняют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1626" y="2342426"/>
            <a:ext cx="210750" cy="33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46174"/>
            <a:ext cx="322200" cy="2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глагол в предложении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спроси: что делает? или что делают? Так легче найти слово, которое называет действие и помогает понять смысл предложения.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действующее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кто выполняет действие: один предмет или несколько. Это подлежащее подсказывает, в каком числе должен стоять глагол.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найдено слово падает или падают, сравни его с подлежащим. Тогда сразу видно, какая форма глагола подходит по смыслу.
</a:t>
            </a:r>
            <a:endParaRPr lang="en-US" sz="10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или много: простые пары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птица поёт — и мы слышим одно действие. Но когда в небе поют птицы, глагол сразу меняется. По такой паре легко заметить, как число влияет на форму слова.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 дети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смеётся, а дети смеются. Действие остаётся тем же, но участников становится больше. Сравнение помогает увидеть, что глагол дружит с числом существительного.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и ручьи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журчит тихо и одиноко. Ручьи журчат уже целой компанией, как будто разговаривают между собой. Такая картинка хорошо запоминается и помогает не перепутать формы глагола.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и грибы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гриб растёт медленно и незаметно. А грибы растут сразу на поляне, и слову приходится сменить окончание. Так правило становится понятным без скуки и длинных объяснений.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у глаголов часто слышны окончания -ет, -ит, -ает, -яет: читает, сидит, играет, гуляет. Они подсказывают, что действие выполняет один предмет.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окончание глагола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часто встречаются окончания -ут, -ют, -ат, -ят: читают, сидят, играют, гуляют. По ним легко понять, что действующих лиц несколько.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проверить число глагола даже в коротком слове. Если внимательно слушать конец слова, ошибиться становится намного труднее.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глагола с существительным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во множественном числе, глагол меняется: мальчики бегут. Так предложение звучит грамотно и понятно для слушателя или читателя.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стоит в единственном числе, глагол тоже принимает форму единственного числа: мальчик бежит. Слова в предложении должны согласовываться между собой.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похожа на дружбу в классе: одно слово подсказывает другому нужную форму. Поэтому важно смотреть не только на глагол, но и на действующее лицо.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Подсказка: один или много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слово один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слово один к предмету в предложении. Если подходит, глагол нужен в форме единственного числа.
</a:t>
            </a:r>
            <a:endParaRPr lang="en-US" sz="102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слово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предмету лучше подходит слово много, глагол должен стоять во множественном числе.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оба варианта и выбери тот, который точно совпадает со смыслом предложения. Так проверка становится простой и надёжной.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число глагола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проверки: от поиска глагола к выбору правильной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Играет — играют, поёт — поют. В этих парах одно и то же действие помогает увидеть, как глагол меняется, когда предметов становится больше.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 — строят, рисует — рисуют. Здесь особенно хорошо заметно, что форма слова подсказывает число, даже если смысл действия остаётся прежним.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читать вслух. Ухо быстро замечает разницу между одним предметом и несколькими, а правило запоминается почти само собой.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хороший способ тренироваться на знакомых словах. Чем больше пар сравниваешь, тем увереннее выбираешь нужную форму глагола.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глаголов для сравнения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легко ошибиться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в похожих парах слов: пишет — пишут, светит — светят, варит — варят, смотрит — смотрят. Если не заметить, кто именно действует, легко выбрать не ту форму глагола.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найти подлежащее и понять, один предмет действует или несколько. Тогда смысл предложения подскажет правильный вариант, а глагол станет на своё место без лишних споров.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997" y="2209826"/>
            <a:ext cx="252263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01469"/>
            <a:ext cx="274800" cy="24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6128" y="3549378"/>
            <a:ext cx="252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41020"/>
            <a:ext cx="274800" cy="244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Отличаемые формы глаголов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Бежит — бегут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паре разница слышна сразу: один предмет бежит, а несколько предметов бегут. Такие примеры помогают быстро услышать, как число меняет форму глагола и его окончание.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Летит — летят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летит один самолёт или птица, глагол стоит в единственном числе. Если их много, звучит форма летят. На знакомом слове особенно легко заметить изменение по числу.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Горит — горят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костёр горит, а несколько огней горят. В этой паре число видно не только по смыслу, но и по окончанию. Такие слова удобно использовать для тренировки.
</a:t>
            </a:r>
            <a:endParaRPr lang="en-US" sz="87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Плывёт — плывут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лодка плывёт, а лодки плывут. Короткие и ясные формы помогают быстрее понять правило: если действующий предмет один, глагол звучит иначе, чем при нескольких предметах.
</a:t>
            </a:r>
            <a:endParaRPr lang="en-US" sz="8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помогают говорить точно: одна — для одного, другая — для многих.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школьного курса русского языка для 3 класса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удобное напоминание на уроке: у глагола есть форма для одного предмета и форма для нескольких.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«Воробей прыгает по дорожке» глагол показывает действие одного воробья. Форма прыгает помогает сразу увидеть единственное число и понять, кто именно выполняет действие.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фразе «Воробьи прыгают по дорожке» действие совершают уже несколько птиц. Глагол прыгают звучит по-другому, потому что предметов стало больше, чем один.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пара получается со словами «Лиса крадётся тихо» и «Лисы крадутся тихо». Смысл остаётся близким, но число подлежащего меняет форму глагола очень заметно.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короткие тексты полезны для сравнения. Они учат быстро замечать связь между существительным и глаголом и не путать одно действие с множеством исполнителей.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глагола в коротком тексте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примеры для запоминания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робот танцует, а роботы танцуют. Одна рыбка плывёт, а рыбки плывут. Весёлые картинки с такими парами помогают увидеть правило почти без усилий и с улыбкой.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котёнок спит, а котята спят. Один цветок растёт, а цветы растут. Когда примеры яркие и знакомые, запомнить изменение глагола по числу становится гораздо проще.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число глагола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проверить, совпадает ли форма глагола с числом подлежащего.
</a:t>
            </a:r>
            <a:endParaRPr lang="en-US" sz="9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стоит путать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глагола не нужно смешивать со временем. Слова читает, читал и будет читать показывают разные времена, но при этом помогают помнить, что глагол всё равно изменяется и по числу.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также не совпадает с лицом. Можно сказать: я читаю, ты читаешь, он читает. Здесь меняется не только лицо, но и форма глагола, поэтому важно смотреть на всё слово целиком.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третьего класса главное правило простое: сначала определяем, один предмет действует или несколько. Потом проверяем число, а уже после этого обращаем внимание на другие признаки глагола.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число глагола помогает не перепутать форму в тетради. Тогда предложение звучит грамотно, а слова дружат между собой и не спорят, как два упрямых карандаша.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тоже важно выбрать верную форму. Когда глагол согласован с подлежащим, слушателю легче понять смысл, и речь становится точной, живой и аккуратной.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 использовать во время проверки работы. Достаточно найти подлежащее, определить число и сравнить его с глаголом. Если всё совпало, значит, ответ выбран правильно.
</a:t>
            </a:r>
            <a:endParaRPr lang="en-US" sz="10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97" y="1506614"/>
            <a:ext cx="2054700" cy="1432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962" y="1506545"/>
            <a:ext cx="2054700" cy="143267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2327" y="1506545"/>
            <a:ext cx="2054700" cy="143267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8692" y="1506545"/>
            <a:ext cx="2054700" cy="1432672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7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для повторения
</a:t>
            </a:r>
            <a:endParaRPr lang="en-US" sz="2246" dirty="0"/>
          </a:p>
        </p:txBody>
      </p:sp>
      <p:sp>
        <p:nvSpPr>
          <p:cNvPr id="18" name="Text 2"/>
          <p:cNvSpPr txBox="1"/>
          <p:nvPr/>
        </p:nvSpPr>
        <p:spPr>
          <a:xfrm>
            <a:off x="282966" y="3345849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утро начинается тихо: один воробей прыгает по дорожке, а потом к нему присоединяются другие. В этот момент сразу видно, как меняется глагол, когда действующих лиц становится больше. Картинка легко запоминается и помогает сравнить формы.
</a:t>
            </a:r>
            <a:endParaRPr lang="en-US" sz="809" dirty="0"/>
          </a:p>
        </p:txBody>
      </p:sp>
      <p:sp>
        <p:nvSpPr>
          <p:cNvPr id="19" name="Text 3"/>
          <p:cNvSpPr txBox="1"/>
          <p:nvPr/>
        </p:nvSpPr>
        <p:spPr>
          <a:xfrm>
            <a:off x="248933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крадётся осторожно, а рядом на поляне лисы крадутся уже целой семьёй. Одинаковое действие остаётся тем же, но число предметов меняет форму глагола. Такой пример хорошо подходит для повторения правила без скуки.
</a:t>
            </a:r>
            <a:endParaRPr lang="en-US" sz="815" dirty="0"/>
          </a:p>
        </p:txBody>
      </p:sp>
      <p:sp>
        <p:nvSpPr>
          <p:cNvPr id="20" name="Text 4"/>
          <p:cNvSpPr txBox="1"/>
          <p:nvPr/>
        </p:nvSpPr>
        <p:spPr>
          <a:xfrm>
            <a:off x="4695696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отвечает у доски, а ученики отвечают по очереди на вопросы. Смысл предложения понятен сразу, потому что глагол подсказывает, кто действует. В паре легко увидеть разницу между единственным и множественным числом.
</a:t>
            </a:r>
            <a:endParaRPr lang="en-US" sz="810" dirty="0"/>
          </a:p>
        </p:txBody>
      </p:sp>
      <p:sp>
        <p:nvSpPr>
          <p:cNvPr id="21" name="Text 5"/>
          <p:cNvSpPr txBox="1"/>
          <p:nvPr/>
        </p:nvSpPr>
        <p:spPr>
          <a:xfrm>
            <a:off x="690206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спит на подоконнике, а кошки спят в корзинке. Один и тот же глагол помогает описать похожую картину, но число меняет его форму. Такие короткие истории удобно читать и пересказывать вслух.
</a:t>
            </a:r>
            <a:endParaRPr lang="en-US" sz="8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глагол меняется по числам и помогает понять, один предмет действует или несколько. Если помнить это правило, предложения получаются точными, грамотными и понятными.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подсказывает число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2026-05-21T23:34:55Z</dcterms:created>
  <dcterms:modified xsi:type="dcterms:W3CDTF">2026-05-21T23:34:55Z</dcterms:modified>
</cp:coreProperties>
</file>