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59150" y="2501800"/>
            <a:ext cx="7707600" cy="22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симфонической музыки: как оркестр рисует картины
</a:t>
            </a:r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797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создаёт картины без слов — через звук, краски и движение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359150" y="360000"/>
            <a:ext cx="55530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образ: как музыка вызывает впечатления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возникает тогда, когда звук передаёт настроение, движение или картину жизни. В симфонической музыке его создают инструменты, их сочетания и выразительные средства, а особенно ярко он слышен в программных произведениях.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средства создания музыкального образа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помогает услышать характер образа: она бывает плавной и певучей, а может звучать резко, тревожно или скачкообразно.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передаёт движение и организует впечатление: он может напоминать шаги, марш, бег, танец или спокойное покачивание.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отличает инструменты друг от друга и создаёт музыкальную окраску, а динамика усиливает или смягчает эмоциональное воздействие.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влияет на общее ощущение: медленное звучание успокаивает, быстрое создаёт энергию, а умеренное делает образ устойчивым и ясным.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оркестра как «краска»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 деревянные духовые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инструменты дают мягкое, широкое и певучее звучание. Деревянные духовые легко рисуют образы птиц, пастушьих наигрышей и сказочной лёгкости.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и ударные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духовые связываются с блеском, силой и торжественностью. Ударные добавляют напряжение, резкие акценты и ощущение энергии, будто в картине вспыхивает яркий свет.
</a:t>
            </a:r>
            <a:endParaRPr lang="en-US" sz="17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сильнее всего помогают создать образ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средство особенно заметно по-своему, но в музыке они почти всегда работают вместе.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«Образы симфонической музыки»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строится не одним приёмом, а сочетанием нескольких выразительных средств.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в симфонической музыке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Протяжённые мелодии и лёгкая фактура создают ощущение воздуха и свободы. Слушатель словно чувствует открытое пространство, где звук движется плавно и широко.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пространство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динамика, короткие повторяющиеся фигуры и прозрачное звучание напоминают капли дождя, журчание ручья или тихое колебание водной поверхности.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вода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интонации и постепенное нарастание звучания помогают передать пробуждение природы. Музыка становится похожей на первые лучи солнца и спокойное ожидание дня.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свет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акценты, контрасты и плотное звучание оркестра передают силу стихии. В такие моменты музыка звучит напряжённо, ярко и очень выразительно.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буря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и фантастические образы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образ в музыке часто строится на необычных тембрах, неожиданных ритмах и контрастах. Из-за этого звучание кажется таинственным, ярким и чуть непредсказуемым.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«Шехеразаде» Н. А. Римского-Корсакова восточный колорит создают скрипичное соло и богатая оркестровая палитра. Музыка напоминает увлекательный рассказ, который постоянно открывает новые краски.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 бытовые картины в музыке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и уверенный темп помогают передать движение улицы, поезд, праздничное шествие или марш. Музыка становится похожей на организованную городскую жизнь.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фигуры и сильные акценты создают впечатление постоянного движения. Слушатель легко узнаёт в них шаги, колёса, строевой ритм или общий шум.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обычные события в такой музыке звучат выразительно. Композитор превращает повседневную картину в яркий звуковой эпизод с собственным характером.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музыкальных образов и средств выразительности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образ может быть создан разными средствами, но всегда с ясной художественной задачей.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образа важно сочетание средств, а не один признак. Именно поэтому одна и та же тема может звучать по-разному.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теме; примеры композиторов — по материалам школьного курса музыки
</a:t>
            </a:r>
            <a:endParaRPr lang="en-US" sz="10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создаёт симфонический образ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творческой работы композитора при создании образа в симфонической музыке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музыка опирается на сюжет, название или литературный источник, поэтому слушатель легче понимает, какой образ хотел показать композитор.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эту область входят симфонические поэмы, увертюры и сюиты, где музыка не просто звучит, а раскрывает конкретное содержание и настроение.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задаёт направление восприятия, но не заменяет саму музыку: образ всё равно создаётся интонацией, тембром, ритмом и динамикой.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одно и то же произведение можно слушать как художественную историю, а можно воспринимать как самостоятельную звуковую картину.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Программная музыка и её связь с образом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Чайковский: лирика и драматизм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умеет передавать мечту, грусть, борьбу и торжество без слов. Его музыка словно ведёт слушателя через смену настроений, и каждая новая тема открывает другой оттенок переживания. Поэтому произведения Чайковского воспринимаются как живые эмоциональные истории.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становятся образами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Чайковского часто сразу запоминается благодаря широким и певучим мелодиям. В них слышатся и нежность, и скрытое напряжение, поэтому один образ может звучать одновременно светло и тревожно. Такое соединение особенно заметно в его симфониях и балетах.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Мелодия, которую легко узнать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Андреевич Римский-Корсаков: цвет и сказочность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Римский-Корсаков особенно ярко изображал сказочные и фантастические сцены, создавая ощущение волшебства с помощью необычных сочетаний инструментов и красочных оркестровых эффектов.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морские и восточные образы звучат объёмно и живописно: тембры словно сменяют друг друга, как разные цвета на картине, помогая услышать движение и блеск.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точные оркестровые детали, поэтому каждая группа инструментов у него выполняет свою роль и делает музыкальный образ особенно наглядным и выразительным.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Дебюсси ищет новый способ передавать настроение и отходит от привычного рассказа о событиях, уделяя больше внимания мгновенному впечатлению.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краски оркестра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использует мягкие гармонии, прозрачные фактуры и тонкие тембры, чтобы музыка напоминала туман, свет воды или вечерний воздух.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мгновение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становится плавным и слегка размытым, словно взгляд успевает уловить только общий силуэт картины, а не все детали.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образ слушания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показывает, что симфонический образ может быть не ярко-сюжетным, а тонким, почти незаметным и очень поэтичным.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Клод Дебюсси: впечатление и тонкий звук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образных стилей трёх композиторов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них по-своему раскрывает возможности оркестра, но опирается на общий музыкальный язык.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характерным особенностям музыки П. И. Чайковского, Н. А. Римского-Корсакова и К. Дебюсси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стилей показывает, что образ зависит не от состава оркестра, а от художественного замысла композитора.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симфоническая музыка напоминает живопись и кино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кино, музыка разворачивается во времени: один эпизод сменяет другой, и слушатель следит за изменением настроения от начала до конца произведения.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симфонический образ воспринимается как звуковая картина: она не стоит на месте, а постепенно меняется и становится всё выразительнее.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живописи, здесь важны контраст, композиция и цвет, только вместо красок звучат инструменты, а их тембры создают ощущение света, тени и глубины.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музыкальный образ при слушании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выделить основные признаки образа в симфонической музыке.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симфонической музыки в современной культуре
</a:t>
            </a:r>
            <a:endParaRPr lang="en-US" sz="2347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мультфильмах оркестр помогает сразу задать настроение сцены. Торжественные темы усиливают чувство победы, а тихие и загадочные звучания подсказывают, что впереди тайна или опасность.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компьютерных играх симфоническая музыка делает мир объёмнее и помогает выделить важные моменты сюжета. Поэтому оркестровое звучание остаётся понятным и впечатляющим даже для современной аудитории.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801" y="1345200"/>
            <a:ext cx="4572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 чаще всего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музыкальные признаки чаще всего связаны с разными образами и чувствами.
</a:t>
            </a:r>
            <a:endParaRPr lang="en-US" sz="169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характерных признаков симфонических образов в учебном материале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обычно строится сразу на нескольких признаках, а не на одном отдельном средстве выразительности.
</a:t>
            </a:r>
            <a:endParaRPr lang="en-US" sz="162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симфоническая музыка как искусство звучащих образов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Симфоническая музыка умеет рассказывать без слов: мелодия, ритм, тембр и динамика превращают звук в образ, который можно услышать, почувствовать и представить.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2026-05-24T23:48:36Z</dcterms:created>
  <dcterms:modified xsi:type="dcterms:W3CDTF">2026-05-24T23:48:36Z</dcterms:modified>
</cp:coreProperties>
</file>