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середины 1950-х — начала 1990-х годов: от «оттепели» к перестройке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разговор о свободе, памяти и правде эпохи.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литературная среда в СССР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1956 года литература получила больше пространства для честного разговора о прошлом. «Толстые журналы», критика и позднее гласность сделали слово важным общественным событием, а к концу 1980-х вернули читателю многие запретные тексты.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«Оттепель»: новые темы и новый герой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1950–1960-х годов обратилась к частной жизни человека, его достоинству и внутренней ответственности, отказавшись от обязательного героического пафоса.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оказался современник с сомнениями, слабостями и нравственным выбором; именно такой герой становится выразителем новой правды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Знаковыми произведениями стали «Один день Ивана Денисовича» Солженицына и лирика Евтушенко, Ахмадулиной, Вознесенского, Рождественского, обновившая язык поэзии.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без парадного блеска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показала войну не как торжественный миф, а как тяжёлое испытание, где важны страх, усталость и цена каждого решения. У Быкова и Кондратьева фронтовая будничность становится главным способом говорить о человеческой стойкости.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её человеческая цена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Бондарев и Виктор Некрасов сосредоточили внимание на потере, ответственности и памяти о погибших. Их герои оказываются в условиях, где нельзя спрятаться за лозунг: война проверяет совесть точнее любых слов.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фото, солдатский быт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проза особенно наглядна: в ней важны окопные детали, фронтовая фотография, письма с войны и повседневные предметы солдатского мира. Через них создаётся ощущение подлинности, а не отвлечённого рассказа о подвиге.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как проверка нравственной правды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тема корней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Распутина, Астафьева и Белова связали судьбу деревни с нравственным состоянием всей страны, показав, что утрата уклада ведёт к духовной потере.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важны память о предках, связь человека с землёй, домом и природой, а также конфликт между хозяйственной пользой и человеческой совестью.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постоянно ставит героя перед моральным выбором: сохранить корни, уважить семейную преемственность и не разрушить то, что создавалось поколениями.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правде: ключевые вехи литературной либерализации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открытия и ограничений чередовались, поэтому литературный процесс развивался неравномерно.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1980-х свобода печати стала значительно шире, чем в предыдущие десятилетия.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ХХ съезд КПСС (1956); публикация «Одного дня Ивана Денисовича» (1962); курс на гласность (1986); массовые публикации 1988–1991 годов.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71" y="1580311"/>
            <a:ext cx="573975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1960-х: публичность, энергия, эксперимент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сцена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вечера собирали большие аудитории и превращали чтение стихов в заметное общественное событие, где слово звучало как прямой разговор со временем.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Евтушенко, Вознесенский, Ахмадулина и Рождественский обновили ритм и образность стиха, сделав его более живым, стремительным и близким к разговорной речи.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гражданское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сочетались исповедальность и гражданская позиция: поэт говорил о совести, памяти, свободе и личной ответственности перед обществом.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возвращали читателю исторические и культурные ассоциации, связывая современность с традицией и делая поэзию частью общего интеллектуального опыта.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 юмористическая линия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1960–1980-х разоблачала бюрократизм, двойную мораль и привычку приспосабливаться, показывая, как общественные пороки проникают в повседневность.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проза работала через иронию, гротеск и точную бытовую деталь, поэтому смешное в ней почти всегда соседствовало с тревожной социальной правдой.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Фазиля Искандера сатира сочеталась с нравственной наблюдательностью, а у Юрия Трифонова бытовая точность помогала вскрывать скрытые конфликты эпохи.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наследия Михаила Зощенко расширило литературный процесс: его тексты вновь стали важным способом говорить о человеке и обществе без прикрас.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и расширение литературного поля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музыка и живая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Бардовская поэзия объединила авторское слово и музыку, поэтому песня стала восприниматься как самостоятельная литературная форма. В ней особенно важны точность интонации и доверительный разговор с слушателем.
</a:t>
            </a:r>
            <a:endParaRPr lang="en-US" sz="1082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Неофициальное культурное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Квартирные концерты и устная передача сделали авторскую песню частью неофициальной культурной памяти. Она говорила о чести, дружбе, фронте и внутренней независимости без посредничества печати.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путь текста от написания к читателю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литературное произведение могло идти к публикации через журналы, цензуру и самиздат.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Самиздат, тамиздат и неподцензурная словесность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позволял сохранять и распространять тексты, которые не допускались к официальной печати, превращая чтение в форму гражданской солидарности и доверия между авторами и читателями.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Тамиздат выводил запрещённые произведения за пределы СССР и возвращал их в отечественный культурный оборот через зарубежные издания, радиопередачи и перепечатки.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круг входили А. И. Солженицын, В. Н. Войнович, И. А. Бродский, А. А. Ахматова, В. С. Гроссман, А. Д. Синявский и Ю. М. Даниэль.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публикации поддерживали альтернативную литературную память, сохраняли независимую оценку эпохи и расширяли представление о том, какой может быть русская литература.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тематические центры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авторы и их ведущие темы в литературе эпохи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одновременно развивала несколько самостоятельных линий: лагерную, военную, деревенскую, философскую и городскую прозу.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литературе середины 1950-х — начала 1990-х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Юрия Трифонова и моральный выбор интеллигенции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показал повседневную жизнь города как пространство скрытых уступок, где внешне благополучный быт нередко строится на моральной цене, не сразу заметной самому человеку.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«Обмен», «Другая жизнь» и «Дом на набережной» память о прошлом становится личной проверкой: бытовая деталь здесь раскрывает характер точнее прямых оценок.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вопрос этой прозы — может ли интеллигент сохранить честность, если его успех связан с компромиссами, а прошлое требует не оправдания, а ответственности.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Платонов, возвращённый в культурный оборот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переиздания Платонова и постепенное возвращение его прозы читателю. Литературная критика всё яснее видит в ней особый язык, философскую глубину и трагическое чувство истории.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Платонову усиливается: его тексты читают как важный пример прозы о крушении утопии, сострадании к человеку и предельной честности художественного слова.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возвращение Платонова в широкий читательский оборот расширяет канон русской прозы XX века и закрепляет его как одного из ключевых писателей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тематические доминанты эпохи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одну ведущую тему, а несколько крупных центров, между которыми читательская и авторская внимание распределялись неравномерно.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деревенская проза вместе с исторической памятью образуют смысловое ядро периода.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материалов презентации; оценочная схема распределения тем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главный литературный институт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мир», «Юность», «Октябрь» и «Знамя» были не просто площадками печати: они задавали тон литературным спорам, открывали новых авторов и определяли, какие тексты станут заметными для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 этих журналов выполняли роль посредника между писателем, цензурой и читателем. Поэтому судьба многих произведений зависела от решения редактора не меньше, чем от самого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взрыв возвращённой литературы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1986 года в печати всё чаще появляются тексты, ранее исключённые из официального оборота, и читатель получает доступ к более полной картине советской истории и культуры.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лагерной и эмигрантской прозой массово переоткрываются М. И. Цветаева, А. П. Платонов, Е. И. Замятин, М. А. Булгаков, О. Э. Мандельштам и В. С. Гроссман.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этих имён изменило само представление о литературном каноне: в центре оказался не только допустимый текст, но и долгий опыт вытесненной памяти.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от «оттепели» к 1991 году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литературного акцента от надежды на обновление к исторической переоценке советского опыта.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формы и их функции в эпоху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литературы решали разные задачи: одни объясняли эпоху, другие сохраняли память, третьи напрямую спорили с системой или обходили ограничения печати.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выполняла собственную общественную задачу, поэтому литература эпохи стала многоголосной и функционально разнообразной.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середины 1950-х — начала 1990-х годов
</a:t>
            </a:r>
            <a:endParaRPr lang="en-US" sz="7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научила говорить правду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сделал литературу пространством памяти, спора и нравственной проверки. Она сохранила голос частного человека, вернула запрещённые имена и помогла обществу заново увидеть собственную историю.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2026-05-23T22:36:29Z</dcterms:created>
  <dcterms:modified xsi:type="dcterms:W3CDTF">2026-05-23T22:36:29Z</dcterms:modified>
</cp:coreProperties>
</file>