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мира и её динамика. Миграции населения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численность людей на Земле и почему миграции меняют страны и города.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— важная тема географии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по Земле неравномерно: от этого зависят города, транспортные маршруты, школы, больницы и рабочие места. В 2024 году больше всего людей жило в Азии, а быстрее всего росло население стран Африки. Миграции меняют состав жителей и экономику.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росло население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большей части истории человечества население увеличивалось медленно: число рождений часто примерно уравновешивалось смертностью. Жизнь зависела от качества медицины и питания.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1950 году численность населения достигла примерно 2,5 млрд человек, а к 2022 году — более 8 млрд. Так формировался современный масштаб демографических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XVIII–XIX веков ускорение стало заметным: развивалась медицина, улучшалась санитария, появились прививки, росла урожайность. Это снизило смертность и поддержало рост.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 населения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между «миллиардными» отметками постепенно сокращались, особенно в середине и во второй половине XX 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рубежей показывает, что рост ускорялся за счёт снижения смертности, а в XXI веке скорость увеличения стала уменьшаться.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численности населения по рубежам миллиардов: ООН (оценки на 1804–2022 годы), без точных значений между отметками.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 крупным регионам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мира сосредоточена в Азии и Африке, поэтому именно там изменения демографии ощущаются сильнее всего.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регионами заметна: даже при похожих тенденциях темпы роста зависят от исходной численности и возрастной структуры населения.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крупнейшим регионам мира, согласованные в учебных материалах (округлённые значения).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численность населения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складывается из трёх факторов: рождаемости, смертности и миграций. Когда рождаемость выше смертности, численность растёт.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перераспределяют людей между странами и городами. В одних местах население увеличивается, а в других уменьшается, меняется и состав жителей по возрасту и профессиям.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смертность снижается из‑за медицины, чистой воды и более качественного питания, население начинает расти быстрее. Эффект часто заметен уже в последующих поколениях.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стадии и рождаемость, и смертность остаются высокими, поэтому общее число жителей меняется незначительно. Население как бы «держится на месте».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1: почти нет роста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третьей стадии рождаемость тоже снижается, а на четвёртой рост становится очень медленным или почти прекращается. Многие развитые страны уже прошли эти стадии.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3–4: рост замедляется или прекращается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разных странах рост населения различается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сочетания рождаемости, смертности и продолжительности жизни создают разные темпы роста — даже если государство находится в одном регионе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медицина развита и смертность ниже, основную роль начинают играть рождаемость и возрастная структура населения. Это приводит к замедлению роста.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показатели для групп стран: школьные демографические данные (рождаемость, младенческая смертность, продолжительность жизни), без точных чисел.
</a:t>
            </a:r>
            <a:endParaRPr lang="en-US" sz="9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26063" y="1542875"/>
            <a:ext cx="419175" cy="55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население растёт быстрее всего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темпы роста сегодня наблюдаются в странах Африки к югу от Сахары. В некоторых государствах население действительно удваивается за несколько десятилетий.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Европы, Японии и ряда других стран характерны низкая рождаемость и старение населения. Поэтому рост становится очень медленным или почти прекращается.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Япония и страны с низкой рождаемостью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смертность снижается быстрее, чем рождаемость, возникает длительный период быстрого роста. Молодая возрастная структура усиливает этот эффект и продлевает рост.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«демографический разгон»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40263"/>
            <a:ext cx="4791900" cy="23395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 численности населения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численности различаются не только масштабом, но и темпами демографических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стран с большой численностью динамика разная: где рождаемость выше, там население растёт быстрее, что меняет расстановку лидеров. 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 крупнейшим странам (обычно используются данные ООН/статистика стран; значения приведены как округлённые).
</a:t>
            </a:r>
            <a:endParaRPr lang="en-US" sz="10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населения: основные виды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 происходят внутри одной страны: люди переезжают из села в город, из одного региона в другой в поисках работы, учёбы или более удобной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миграции связаны с переездом в другую страну. Обычно они требуют знания правил въезда, а также адаптации к новому языку, культуре и условиям труда.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характеру перемещения выделяют добровольные и вынужденные миграции. Добровольные чаще обусловлены выбором, а вынужденные — опасностью, конфликтами или угрозами для безопасности и здоровья.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времени миграции бывают постоянными и временными. Временные переезды часто связаны с сезонной работой или учёбой, а постоянные меняют жизнь человека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переезжают: причины и направления
</a:t>
            </a:r>
            <a:endParaRPr lang="en-US" sz="2575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различные «толчки» и «притягивающие» факторы ведут к переселению из неблагоприятных мест в более безопасные и экономически развитые города и страны.
</a:t>
            </a:r>
            <a:endParaRPr lang="en-US" sz="14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миграционные потоки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направлений — переезды из Латинской Америки в США. Многие мигранты стремятся найти работу и улучшить уровень жизни, а также обустроить будущее для семьи.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заметный поток идёт из стран Северной Африки и Ближнего Востока в Европу. Причины различаются: часть людей уезжает из-за безопасности, часть — ради более стабильной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встречаются переезды из Южной и Юго-Восточной Азии в страны Персидского залива. Внутри государств часто сильнее растут столицы, промышленные центры и города-миллионники.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в мире: масштаб явления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важна для отдельных стран и городов, но большинству людей привычнее оставаться в пределах своей страны проживания.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международных мигрантов сравнительно немного относительно общего населения мира. Однако именно эти перемещения сильнее всего заметны в отдельных регионах.
</a:t>
            </a:r>
            <a:endParaRPr lang="en-US" sz="1397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(оценка численности международных мигрантов), актуальные данные на основе последних публикаций организации.
</a:t>
            </a:r>
            <a:endParaRPr lang="en-US" sz="12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миграции меняют города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приезжают в крупный город, там быстрее растут жилые районы: появляются новые дома, улучшается транспорт, увеличивается потребность в школах, больницах и общественных сервисах.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пополняют рынок труда и помогают развивать строительство, сферу услуг и промышленность. Из-за смешения культур города становятся более многонациональными и разнообразными.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миграции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плюсов — приток рабочих рук, обмен опытом и знаниями. Это поддерживает развитие экономики и может увеличивать численность населения в слабо заселённых районах.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риск — языковые барьеры и бытовые конфликты. Неравномерное развитие районов и чувство несправедливости могут усиливаться, если доступ к возможностям оказывается разным.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связаны с нагрузкой на жильё и инфраструктуру. Когда людей приезжает много, сложно быстро расширить школы, больницы, транспорт и коммунальные службы.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также усиливает культурное разнообразие: появляются новые традиции, блюда, языковые навыки и связи между людьми. Нередко вместе с переездом формируются новые сообщества и сети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 его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Европе, Японии и Китае доля людей 65 лет и старше растёт, а доля детей и молодёжи снижается. Это меняет потребности общества и структуру занятости.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означает большую нагрузку на пенсии и медицинские услуги. Одновременно уменьшается число работников трудоспособного возраста, что отражается на экономике.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 трендам старения населения в Европе, Японии и Китае (по данным международной статистики, точные цифры зависят от года и методики).
</a:t>
            </a:r>
            <a:endParaRPr lang="en-US" sz="10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государства реагируют на демографические изменения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меры: поддержка семей, здравоохранение, управление миграцией и помощь в адаптации, чтобы сохранить баланс между населением, занятостью и возможностями инфраструктуры.
</a:t>
            </a:r>
            <a:endParaRPr lang="en-US" sz="13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населения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ООН, рост населения будет продолжаться до середины XXI века. Затем темпы, вероятно, заметно замедлятся, и численность может приблизиться к 10 миллиардам в 2080-х годах.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будут играть качество жизни, доступность образования и медицины. Продуманная демографическая политика помогает смягчать последствия старения и поддерживать занятость.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ожидается из-за снижения рождаемости во многих странах. Когда семей становится меньше и дети рождаются реже, рост населения постепенно превращается в более медленный процесс.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росла неравномерно: медленный рост продолжался долго, после 1800 года началось резкое ускорение, а в XXI веке темпы постепенно замедляются. Миграции перераспределяют людей, меняя города, экономику и культуру, а демографические процессы остаются ключевой темой географии.
</a:t>
            </a:r>
            <a:endParaRPr lang="en-US" sz="12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2026-05-13T21:46:42Z</dcterms:created>
  <dcterms:modified xsi:type="dcterms:W3CDTF">2026-05-13T21:46:42Z</dcterms:modified>
</cp:coreProperties>
</file>