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Земли и жизни через призму геохронологической шкалы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Геохронологическая шкала раскрывает этапы развития Земли и жизни с момента её зарождения.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основы формирования геохронологической шкалы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Геохронологическая шкала разделяет историю Земли на эоны, эры, периоды и эпохи, основываясь на анализе горных пород и ископаемых. Методы включают стратиграфию, радиометрическое датирование и палеонтологию, позволяя сравнивать события разных эпох.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0721"/>
            <a:ext cx="5433300" cy="7640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100750"/>
            <a:ext cx="5433300" cy="7640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2962578"/>
            <a:ext cx="5433300" cy="7640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0750" y="3824411"/>
            <a:ext cx="5433300" cy="76405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эона формирования Земли и жизни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Гадей: рождение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эоне Гадей (4,6–4 млрд лет назад) формировалась земная кора, атмосфера и океаны. Жизнь отсутствовала, планета переживала интенсивные геологические процессы, включая бомбардировки метеоритами.
</a:t>
            </a:r>
            <a:endParaRPr lang="en-US" sz="995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099829"/>
            <a:ext cx="30558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Архей: первые живые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Архее (4–2,5 млрд лет назад) возникли первые прокариоты, а океаны стали основным средоточием жизни. Атмосфера почти не содержала свободного кислорода. Формировались основные процессы биохимии.
</a:t>
            </a:r>
            <a:endParaRPr lang="en-US" sz="969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2961657"/>
            <a:ext cx="30558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Протерозой: эволюция многоклеточности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Протерозой (2,5 млрд–541 млн лет назад) известен появлением эукариот, многоклеточных организмов и кислородной катастрофой, что радикально изменило химический состав атмосферы и расширило биологические возможности.
</a:t>
            </a:r>
            <a:endParaRPr lang="en-US" sz="891" dirty="0"/>
          </a:p>
        </p:txBody>
      </p:sp>
      <p:sp>
        <p:nvSpPr>
          <p:cNvPr id="14" name="Text 5"/>
          <p:cNvSpPr txBox="1"/>
          <p:nvPr/>
        </p:nvSpPr>
        <p:spPr>
          <a:xfrm>
            <a:off x="179950" y="3823490"/>
            <a:ext cx="30558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Фанерозой: расцвет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Фанерозой (с 541 млн лет назад) характеризуется быстрым ростом биоразнообразия, появлением большинства современных групп организмов и формированием сложных экосистем, видимой жизни на суше и в воде.
</a:t>
            </a:r>
            <a:endParaRPr lang="en-US" sz="9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Фанерозой — эра сложных организмов и великих изменений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Фанерозойский эон длится более 541 миллиона лет и делится на три эры: палеозой, мезозой и кайнозой, каждая из которых содержит ключевые этапы эволюции.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Фанерозойские изменения охватили экологические системы, климат и географию, создав основу современных биомов и обеспечив эволюционное разнообразие живых организмов.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произошли важнейшие события: кембрийский взрыв, массовые вымирания, появление и доминирование динозавров, а затем млекопитающих, сформировавших современные животный и растительный мир.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Палеозой: ключевые этапы освоения Земли живыми организмами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 длилась от 541 до 252 миллионов лет назад и сопровождалась значительным увеличением числа видов, включая возникновение большинства современных основных типов животных.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получили развитие, а растения и животные начали осваивать сушу, создавая первые наземные экосистемы.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 стал эпохой быстрого появления множества организмов с твердыми скелетами, резко увеличившим биологическое разнообразие.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 отмечен климатическими изменениями, включая ледниковые периоды и несколько массовых вымираний в конце ордовика, девона и перми, влияющих на биосферу.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2" y="2896701"/>
            <a:ext cx="2097600" cy="16387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8721" y="2896701"/>
            <a:ext cx="2097600" cy="16387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462" y="2896701"/>
            <a:ext cx="2097600" cy="16387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6210" y="2896701"/>
            <a:ext cx="2097600" cy="163875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палеозойских периодов и их биологические перевороты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668713"/>
            <a:ext cx="1862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Кембрий: расцвет членистоногих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кембрийский период появились трилобиты и множество других членистоногих, которые доминировали в морских экосистемах, формируя основу морской жизни эпохи.
</a:t>
            </a:r>
            <a:endParaRPr lang="en-US" sz="948" dirty="0"/>
          </a:p>
        </p:txBody>
      </p:sp>
      <p:sp>
        <p:nvSpPr>
          <p:cNvPr id="12" name="Text 3"/>
          <p:cNvSpPr txBox="1"/>
          <p:nvPr/>
        </p:nvSpPr>
        <p:spPr>
          <a:xfrm>
            <a:off x="2408718" y="1668700"/>
            <a:ext cx="1862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Ордовик: первые позвоночные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ордовике возникли первые позвоночные, распространились разнообразные морские организмы, а также началось зарождение более сложных пищевых цепей.
</a:t>
            </a:r>
            <a:endParaRPr lang="en-US" sz="965" dirty="0"/>
          </a:p>
        </p:txBody>
      </p:sp>
      <p:sp>
        <p:nvSpPr>
          <p:cNvPr id="13" name="Text 4"/>
          <p:cNvSpPr txBox="1"/>
          <p:nvPr/>
        </p:nvSpPr>
        <p:spPr>
          <a:xfrm>
            <a:off x="4637459" y="1668700"/>
            <a:ext cx="1862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Силур: выход на сушу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силуре произошла колонизация суши сосудистыми растениями и животными, что заложило фундамент для дальнейшего развития наземных экосистем.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866207" y="1668700"/>
            <a:ext cx="1862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Девон: становление лесов и амфибий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Девонское время характеризуется формированием первых лесов, эволюцией амфибий и рептилий, что заметно увеличило биологическое разнообразие на суше.
</a:t>
            </a:r>
            <a:endParaRPr lang="en-US" sz="9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Произошел внезапный рост разнообразия организмов примерно 541–530 миллионов лет назад, когда появились многие современные типы животных, включая членистоногих и моллюсков.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источниками данных служат уникальные окаменелости из бургесских и чэнцзянских сланцев, демонстрирующие большое разнообразие древних морских организмов.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 ознаменовал переход к сложным экосистемам с новыми формами животных, включая первые хордат и иглокожих.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взрыв: начало сложной жизни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Ордовикское массовое вымирание произошло около 444 миллионов лет назад, затронув до 85% морских видов и значимые экосистемы эпохи.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Ордовикское вымирание: причины и последствия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причинами стали резкое глобальное похолодание и понижение уровня мирового океана, что вызвало потерю обширных морских экосистем.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привело к формированию новых экологических ниш и ускоренному процессу эволюции специализированных групп животных.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девоне появились первые леса с доминированием плаунов, хвощей и папоротников, что существенно повлияло на климат и биосферу.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Девон и карбон: революция в растительном мире и инновации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амфибий и появление крылатых насекомых в этот период свидетельствуют о биологической адаптации к новым условиям жизни.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Карбон ознаменован распространением заболоченных лесов и образованием крупнейших залежей каменного угля, результатом разложения растительного материала того времени.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суперконтинента Пангея вызвало глобальные климатические изменения, стимулируя дальнейшую биологическую диверсификацию и адаптацию.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Пермский период: суперконтинент и крупнейшее вымирание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Пангея объединило континенты, изменив климат и создав условия для новых экосистем с преобладанием голосеменных и рептилий.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причинами вымирания считают интенсивный вулканизм, усиление парникового эффекта и снижение кислорода в океанах, что привело к масштабным экологическим кризисам.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Пермское массовое вымирание стало крупнейшим в истории, уничтожив до 96% морских и около 70% наземных видов, изменив биосферу навсегда.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Мезозой: диверсификация животных и растений, континентальные сдвиги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Триасовый период ознаменовался появлением первых динозавров и млекопитающих, что заложило фундамент для дальнейшего биологического разнообразия мезозойской эры.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Меловой период характеризовался господством покрытосеменных растений и активной диверсификацией насекомых, способствовавшей развитию сложных пищевых цепей.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Юрский период отличился расцветом динозавров и появлением первых птиц, что кардинально изменило экосистемы наземных и воздушных сред.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разделение Пангеи на Лавразию и Гондвану сыграло ключевую роль в изменении климатических условий и биогеографическом распределении видов.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мелового периода характеризовалась бурным расцветом покрытосеменных растений, что способствовало развитию новых экосистем и взаимосвязей с насекомыми-опылителями.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происходило активное движение и разделение континентов, что влияло на климатические изменения и биосферные процессы планеты.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вымирание на границе мелового периода убило большую часть динозавров, аммонитов и многих морских организмов, изменив ход эволюции.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Меловой период и катастрофа на границе эры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Кайнозойская эра включает три периода — палеоген, неоген и четвертичный — охватывающие ключевые этапы эволюции млекопитающих и птиц.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Кайнозой: эволюционные процессы и современные экосистемы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произошел расцвет цветковых растений, который повлиял на формирование устойчивых экосистем и биологических взаимодействий.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кайнозоя характеризуется постепенным охлаждением, что сформировало современные ландшафты и разнообразие биомов по всему миру.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семейства гоминид и Homo sapiens сыграло важнейшую роль в формировании современных экосистем и человеческой культуры.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Палеоген сопровождался расселением млекопитающих, эволюцией китов, лошадей и появлением первых приматов на фоне теплого климата.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Палеоген и неоген: новые формы жизни и климатические перемены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Неоген ознаменовался формированием обширных травяных экосистем и дальнейшей эволюцией гоминид, что связано с глобальными климатическими изменениями.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Альпийская складчатость повлияла на структуру современных материков, изменив климатические и биологические условия в регионах мира.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Третичное вымирание и его экологические последствия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плейстоцена произошли вымирания крупных млекопитающих, включая мамонтов и мастодонтов, вызванные комплексом климатических и антропогенных факторов.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геологическом плане период характеризуется разделением Евразии и Северной Америки и формированием Берингова пролива, что повлияло на миграцию видов.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человека в сочетании с изменением климата оказывала существенное давление на существовавшие биоты и экосистемы.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Четвертичный период: появление человека и глобальные изменения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и межледниковые эпохи: циклы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ледниковых и межледниковых периодов определяло динамику климата и биоразнообразия. Эти циклы приводили к изменению ареалов обитания многих видов и формированию современных экосистем.
</a:t>
            </a:r>
            <a:endParaRPr lang="en-US" sz="998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sapiens и освоение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200 тысяч лет назад возник современный человек, который постепенно освоил все континенты. Этот процесс сопровождался развитием сложных культур и технологий.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и изменения биосферы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сельского хозяйства в голоцене трансформировало ландшафты, а современные антропогенные факторы влияют на климат и разнообразие жизни на Земле.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датирования и уточнения возраста геологических событий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Радиометрическое датирование с использованием уран-свинцового и калий-аргонового методов позволяет точно установить возраст древних горных пород.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Стратиграфия и магнитостратиграфия помогают выявлять последовательность и изменения осадочных слоев на основе их магнитных свойств и состава.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Углеродно-14 применяется для датирования органических остатков возрастом до 50 тысяч лет, важен для археологии и палеонтологии.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Биостратиграфия использует ископаемые организмы для корреляции возрастов пород и уточнения геохронологических границ.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массовых вымираний: хронология и эволюционное значение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Ордовикское вымирание: ледниковый кризис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крупнейших вымираний в истории Земли, связанное с резким похолоданием и падением уровня моря. Привело к исчезновению около 85% морских видов, стимулировав эволюционные изменения в оставшихся популяциях.
</a:t>
            </a:r>
            <a:endParaRPr lang="en-US" sz="938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Пермское вымирание: экологический коллапс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масштабное массовое вымирание, уничтожившее до 96% морских и 70% наземных видов. Причины включали вулканизм, климатические изменения и дефицит кислорода в океанах.
</a:t>
            </a:r>
            <a:endParaRPr lang="en-US" sz="1057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Меловое вымирание: конец эры динозавров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Крупное событие, вызвавшее гибель динозавров и других групп. Связано с падением астероида и вулканической активностью, открывшую путь для расцвета млекопитающих и покрытосеменных.
</a:t>
            </a:r>
            <a:endParaRPr lang="en-US" sz="105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Геохронологическая шкала позволяет отслеживать изменения биоты и климата, играя ключевую роль в палеонтологических и эволюционных исследованиях.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в стратиграфии и исследовании полезных ископаемых для определения возраста и условий формирования геологических слоев.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климатологических моделей и мониторинга болезней, помогает прогнозировать сценарии изменения окружающей среды и эволюции.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геохронологической шкалы для современной науки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Геохронология как фундамент понимания жизни и Земли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Геохронологическая шкала интегрирует данные о геологических и биологических процессах, раскрывая закономерности развития жизни и климатических изменений. Она является основой для комплексных научных исследований и прогнозов будущих изменений.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2026-05-10T05:41:01Z</dcterms:created>
  <dcterms:modified xsi:type="dcterms:W3CDTF">2026-05-10T05:41:01Z</dcterms:modified>
</cp:coreProperties>
</file>