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один континент, много миров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континент — множество природных и культурных миров.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большой континент с разным лицом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второй по площади континент и дом для более чем 1,4 миллиарда человек. Здесь соседствуют пустыни, влажные леса, высокие горы и огромные города.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пейзажа Африки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континента заметны пустыни, оазисы и города с долгой историей. Здесь природа тесно связана с торговыми путями, морскими берегами и жизнью у редкой воды.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влажные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экватору ландшафт становится гуще и влажнее: здесь тянутся леса, реки и зелёные равнины. В таких местах особенно заметно, как природа меняется от сезона к сезону.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Юг, горы и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и востоке встречаются саванны, горные районы и океанские берега. Пейзаж может меняться очень быстро: от сухой травы и редких деревьев до прохладных вершин и прибрежных ветров.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крупных регионов Африки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деление помогает увидеть различия между частями материка.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Африки отличаются не только географией, но и образом жизни, хозяйством и культурой.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географическому делению Африки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символы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 — крупнейшая жаркая пустыня мира. Её просторы показывают, насколько суровыми могут быть условия жизни, а ещё напоминают о важности воды и оазисов.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известен как одна из самых длинных рек Земли. Вдоль его берегов веками развивались поселения, земледелие и торговля, связывавшие разные части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 — знаменитая вершина Восточной Африки. На фоне жарких равнин её снежная шапка особенно наглядно показывает контрасты африканской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Африки: где жарче, где влажнее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климата лучше всего видны через разные природные зоны материка.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экватору и влажным воздушным массам, тем выше увлажнение; пустыни остаются самыми сухими.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природных зон Африки по влажности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отличаются части континента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исторически связана со Средиземноморьем и древними городами. Здесь особенно заметны связи между морской торговлей, архитектурой и городской культурой.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 известна торговыми традициями, рынками и богатой музыкальной культурой. Во многих странах регионa музыка и устная история остаются важной частью общественной жизни.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привлекает вулканическими ландшафтами, высокими плато и большими саваннами. Природа здесь тесно связана с жизнью людей и движением животных.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сочетает крупные города, горные массивы и океанское побережье. Такое сочетание делает регион особенно разнообразным по природе и современному укладу жизни.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языковое богатство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континенте живут тысячи народов, и у каждого региона есть свои обычаи, формы приветствия, семейные традиции и представления о празднике. Это делает Африку особенно многоголосой.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действительно очень много, и они принадлежат к разным большим семьям. Одни используются в повседневной жизни, другие — для общения между соседними народами и странами.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рядом с местными языками звучат английский, французский или арабский. Такое сочетание помогает людям учиться, работать и общаться в больших и многоязычных обществах.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Африки через 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исторических этапов и рост самостоятельных государств.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 и повседневная культура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африканской музыке ритм часто задают барабаны и хлопки, а мелодию поддерживает коллективное пение. Такая музыка легко вовлекает людей в общий круг движения.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 язык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здесь часто не отделён от музыки: он помогает выразить радость, память о событиях и уважение к старшим. Движения могут быть очень точными и символичными.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узоры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нередко строится вокруг ярких тканей, узоров и локальных традиций кроя. Через наряд люди показывают принадлежность к общине, возрастную роль или праздничный статус.
</a:t>
            </a:r>
            <a:endParaRPr lang="en-US" sz="929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связаны с урожаем, семейными событиями, историческими датами и религиозными обрядами. При этом современные формы жизни не стирают традиции, а часто дополняют их новыми смыслами.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 природе Африки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под 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и национальных парках можно увидеть слонов, жирафов и львов. Такие места важны не только для туристов: они сохраняют редкие виды, а учёные наблюдают за животными в естественной среде и изучают их поведение.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 Центральной Африки — дом для горилл и других редких видов. Здесь особенно важно бережное отношение к природе: даже небольшие изменения в лесах могут повлиять на жизнь животных и людей, которые зависят от этих территорий.
</a:t>
            </a:r>
            <a:endParaRPr lang="en-US" sz="1045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и в озёрных районах встречаются фламинго, бегемоты и множество птиц. Заповедники помогают сохранить водоёмы чистыми, а сафари знакомит гостей с природой так, чтобы она оставалась живой и разнообразной.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регионы Африки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отличаются крупные части континента и какие примеры помогают их запомнить.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Африки отличаются и природой, и образом жизни. Таблица помогает увидеть, что один континент объединяет очень разные территории.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географическому делению Африки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жизнь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быстрее всего растут услуги, связь и торговля, а в сельских районах по-прежнему очень важны фермы и рынки.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многих стран держится на нескольких опорах сразу. Наиболее заметны услуги и сельское хозяйство, а транспорт и добыча ресурсов поддерживают рост городов.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содержанию слайда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решения улучшают повседневную жизнь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базовыми услугами и качеством жизни в разных странах Африки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напоминает: Африка — не одна страна, а целый континент с десятками государств и разными путями развития.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входят в состав Африки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ООН и Африканского союза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Африке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Назови пустыню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жаркая пустыня мира — Сахара. Она занимает огромную территорию на севере Африки и показывает, насколько суровой может быть местная природа.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Пример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ответа подойдёт и животное, и национальный парк. Например, слон, лев, жираф или Серенгети — все они связаны с богатой африканской природой.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за континент?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 о масштабе континента: Африка занимает примерно пятую часть суши Земли. Это помогает понять, почему её природа, климат и города так сильно отличаются друг от друга.
</a:t>
            </a:r>
            <a:endParaRPr lang="en-US" sz="101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значит независимость?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страна независима, это значит, что она сама принимает важные решения и имеет своё правительство, а не подчиняется другой державе.
</a:t>
            </a:r>
            <a:endParaRPr lang="en-US" sz="11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миры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не укладывается в один образ: здесь соседствуют пустыни, влажные леса, высокие горы и большие города. Именно разнообразие делает континент особенно интересным для изучения.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континенте живут тысячи народов, и каждый сохраняет свои традиции, язык и память о прошлом. Вместе они создают живую культурную карту Африки.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связана с древними государствами, торговыми путями и историей независимости. Сегодня она не только хранит наследие, но и активно развивается.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дороги, школы, солнечные станции и цифровые сервисы помогают решать важные задачи. Это показывает, что перемены в Африке происходят уже сейчас.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карте Африки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Экватор посередине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Африку проходит экватор, поэтому в разных её частях условия резко меняются: где-то жарко и сухо, а где-то влажно и зелено. Это важно для природных зон.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Морские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континент соседствует со Средиземным морем, а на северо-востоке — с Красным морем и Аденским заливом. Эти воды связывают Африку с другими частями мира.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Океаны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Африку омывает Атлантический океан, а с востока — Индийский. Такое положение делает побережья длинными и разнообразными, а морской климат влияет на жизнь людей.
</a:t>
            </a:r>
            <a:endParaRPr lang="en-US" sz="10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части континента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связан с пустынями и мягким средиземноморским климатом. Здесь проще увидеть древние города, чем густые леса, поэтому именно эта часть континента часто первой попадает в учебники.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Африка более влажная и лесистая. Здесь особенно заметны реки, тропические леса и природные территории, где человеку приходится учитывать силу и хрупкость экосистем.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известен высокими плато, вулканами и большими саваннами. Такой рельеф влияет на климат, сельское хозяйство и маршруты передвижения людей и животных.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сочетает океанские берега, горы и открытые пространства. Крупные города, порты и туристические маршруты делают этот регион особенно заметным на карте Африки.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континент, который открывается постепенно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это не один образ, а множество стран, языков, ландшафтов и историй. Если помнить это, континент становится ближе и понятнее. Следующий шаг — выбрать одну страну и изучить её подробнее.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2026-07-26T23:25:40Z</dcterms:created>
  <dcterms:modified xsi:type="dcterms:W3CDTF">2026-07-26T23:25:40Z</dcterms:modified>
</cp:coreProperties>
</file>