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jpe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звёзды и Солнце помогают найти дорогу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подскажет, где север, юг, восток и запад.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нужно было уметь ориентироваться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компаса ещё не было, люди смотрели на небо и местные признаки. Так моряки, путешественники и пастухи находили путь и не путались даже в незнакомом месте.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главные стороны света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помогает найти Полярная звезда. Если смотреть на неё, можно определить направление, которое в путешествии часто бывает самым важным и удобным для проверки.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находится напротив севера. Когда известны север и юг, остальные стороны света тоже становятся понятнее, как будто карта сама начинает разговаривать.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— это сторона, где Солнце появляется утром. Запад — там, куда оно уходит вечером. Эти направления легко запомнить по движению Солнца.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четыре слова нужны, чтобы объяснять, где что находится: школа, дом, дерево или тропинка. Без них легко заблудиться даже в знакомом дворе.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звезда — ночной помощник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звезда находится почти над Северным полюсом Земли. Поэтому она кажется неподвижной, хотя остальные звёзды словно медленно плывут по небу.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самая яркая на небе, но очень полезная. По ней удобно искать север ночью, особенно если рядом видно созвездие Малой Медведицы.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север по Полярной звезде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наблюдения на ночном небе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Полярную звезду ищут не по яркости, а по её почти неподвижному положению на небе.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почти не меняет своё положение и помогает не спутать север с другими направлениями.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Окружающий мир, 3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Медведица помогает искать север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Медведица похожа на ковш или черпак, поэтому её легко заметить даже новичку. Она состоит из семи ярких звёзд, которые удобно считать и запоминать.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крайние звезды ковша называют указателями: если провести через них линию дальше, можно найти Полярную звезду и понять, где находится север.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66625"/>
            <a:ext cx="405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704" y="2971106"/>
            <a:ext cx="354375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26125"/>
            <a:ext cx="40500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83628" y="2971106"/>
            <a:ext cx="30375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и туман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небо закрыто, созвездия могут совсем исчезнуть из виду. Тогда лучше не гадать, а искать другие подсказки и проверять их спокойно, без спешки.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от предмета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от палки, столба или дерева показывает направление и меняется в течение дня. Она помогает сверить догадку с тем, что видно вокруг.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днём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Солнце помогает понять, где восток и запад. Это полезная замена ночным наблюдениям, когда звёзды прячутся, а небо решило немного пошутить.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ориентиры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река, дом или школа тоже могут подсказать путь. Если соединить несколько признаков вместе, ответ получается надёжнее, чем один-единственный знак.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Большую Медведицу не видно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дневной ориентир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Солнце появляется на востоке. Это самый простой способ запомнить, где начинается новый день и какое направление можно назвать восточным.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Солнце поднимается выше, а потом постепенно идёт к другой стороне неба. По этому движению удобно проверять направление, если небо ясное.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Солнце уходит к западу. Смотреть прямо на него нельзя: это вредно для глаз, поэтому наблюдают только косвенно и осторожно.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восток и запад по Солнцу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 дневному наблюдению на открытом месте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тень меняет направление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тень длиннее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Солнце стоит низко, поэтому тень от палки или столба получается длинной и тянется в сторону, противоположную свету. По её направлению можно заметить, где находится Солнце.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полудню тень укорачивается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поднимается выше, тень становится короче и смещается. Это удобная подсказка, если нужно понять направление днём, особенно на открытом месте.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Земля заставляет звёзды «двигаться»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вращается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планета непрерывно поворачивается вокруг своей оси. Из-за этого небо кажется живым и подвижным, хотя звёзды остаются на своих местах.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звезда почти неподвижна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Полярная звезда выглядит почти неподвижной. Она помогает сохранять направление на север, потому что её положение меняется совсем мало.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Созвездия смещаются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можно заметить, как звёзды медленно меняют положение. Кажется, будто они плывут по небу, хотя на самом деле движется наблюдатель вместе с Землёй.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подсказки помогают, но не всегда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 на деревьях часто бывает заметнее с более влажной стороны, но по одному только мху нельзя уверенно определять север. Нужна проверка по небу или тени.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Муравейники, сугробы и форма деревьев тоже могут подсказывать направление, но природа любит сюрпризы. Один и тот же признак в разных местах может выглядеть по-разному.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лучше сравнивать несколько признаков сразу. Если подсказки совпадают, ответ становится надёжнее, а если нет — стоит ещё раз внимательно посмотреть вокруг.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направление шаг за шагом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для более надёжного определения сторон света на прогулке или в походе.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ориентировании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перепутать Полярную звезду с другой яркой звездой. Яркость не всегда помогает, поэтому важно искать знакомое созвездие-помощник, а не выбирать самую блестящую точку на небе.
</a:t>
            </a:r>
            <a:endParaRPr lang="en-US" sz="1328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утреннее и вечернее положение Солнца. Если не знать, где восток и запад, легко ошибиться, особенно когда спешишь и смотришь лишь мельком.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ориентироваться мешают фонари, вывески и освещённые окна. Ночью они делают небо менее заметным, а созвездия — будто более стеснительными, чем обычно.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пасмурную погоду облака скрывают небо, поэтому один признак может подвести. Лучше остановиться, проверить ещё раз и только потом делать вывод.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стороны света с первого взгляда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наверху, и всё ясно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простой схеме север всегда ставят сверху. Это помогает быстро понять, где находится нужное направление, даже если ты только начинаешь учиться ориентированию. Такой рисунок удобно представлять как маленькую карту в голове.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с четырьмя стрелками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круг, из которого расходятся четыре стрелки. Одна показывает вверх, другая вниз, ещё две — в стороны. Этот образ хорошо запоминается и делает стороны света почти такими же понятными, как стрелки на часах.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и запад легко не перепутать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повернуться к северу, восток окажется справа, а запад слева. Такая схема работает как короткая подсказка для прогулки. Она помогает не гадать, а сразу вспоминать порядок сторон света.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проверка пути на прогулке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которая помогает спокойно и аккуратно определить направление перед продолжением пути.
</a:t>
            </a:r>
            <a:endParaRPr lang="en-US" sz="11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022" y="1567421"/>
            <a:ext cx="23625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67421"/>
            <a:ext cx="37800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47" y="3165761"/>
            <a:ext cx="378000" cy="336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44761"/>
            <a:ext cx="378000" cy="37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 это умение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дворе, в парке или по дороге домой умение смотреть на небо помогает быстрее понять, где ты находишься. Это особенно полезно, если вокруг много одинаковых поворотов.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походе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и на тропе ориентирование становится настоящим помощником. Оно подсказывает, как выбрать верное направление и не потерять уверенность, даже если дорога кажется очень запутанной.
</a:t>
            </a:r>
            <a:endParaRPr lang="en-US" sz="1179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даче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дачном участке удобно сравнивать Солнце, тень и знакомые предметы вокруг. Так легче понять, где север и юг, а заодно потренировать внимательность.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незнакомом месте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двор, улица или площадка новые, ориентирование помогает не растеряться. Это умение делает человека спокойнее, наблюдательнее и немного похожим на юного исследователя.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490" y="1072690"/>
            <a:ext cx="2113800" cy="18578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8130" y="1072690"/>
            <a:ext cx="2113800" cy="18578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0413" y="1072690"/>
            <a:ext cx="2113800" cy="18578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1624" y="1072690"/>
            <a:ext cx="2113800" cy="185783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юного следопыта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510540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подсказка на небе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510540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наступает ночь, Полярная звезда становится спокойным указателем на север. Она почти не смещается на небе, поэтому по ней удобно проверять направление. Это как маленький небесный фонарик, который не мигает и не убегает.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4688180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как внимательный наблюдатель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688180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от палки, столба или дерева тоже умеет подсказывать дорогу. Она меняет длину и направление в течение дня, поэтому её удобно использовать вместе с другими признаками. Так проверка получается надёжнее и спокойнее.
</a:t>
            </a:r>
            <a:endParaRPr lang="en-US" sz="800" dirty="0"/>
          </a:p>
        </p:txBody>
      </p:sp>
      <p:sp>
        <p:nvSpPr>
          <p:cNvPr id="18" name="Text 6"/>
          <p:cNvSpPr txBox="1"/>
          <p:nvPr/>
        </p:nvSpPr>
        <p:spPr>
          <a:xfrm>
            <a:off x="2600464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Дневной помощник — Солнце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2600464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главным ориентиром становится Солнце. Утром оно показывает восток, а вечером помогает вспомнить, где запад. Правда, смотреть на него прямо нельзя — глазам такое знакомство совсем не нравится.
</a:t>
            </a:r>
            <a:endParaRPr lang="en-US" sz="800" dirty="0"/>
          </a:p>
        </p:txBody>
      </p:sp>
      <p:sp>
        <p:nvSpPr>
          <p:cNvPr id="20" name="Text 8"/>
          <p:cNvSpPr txBox="1"/>
          <p:nvPr/>
        </p:nvSpPr>
        <p:spPr>
          <a:xfrm>
            <a:off x="6801675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сверять подсказки вместе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6801675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мудрый следопыт не верит одной-единственной примете. Он сравнивает небо, тень и окружающие признаки, а потом делает вывод. Такой способ помогает не ошибиться и чувствовать себя увереннее в пути.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— отличный помощник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звезда подсказывает север, Солнце помогает найти восток и запад, а тень и приметы служат проверкой. Если смотреть внимательно и не спешить, дорога становится понятнее и безопаснее.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2026-05-21T07:36:28Z</dcterms:created>
  <dcterms:modified xsi:type="dcterms:W3CDTF">2026-05-21T07:36:28Z</dcterms:modified>
</cp:coreProperties>
</file>