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маленькая модель нашей планеты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шар, на котором видно всю Землю сразу.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шар помог показать Землю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давно заметили: Землю удобнее изучать на модели-шаре. Один из самых известных ранних глобусов связан с Мартином Бехаймом, 1492 год. Такой помощник знакомит с материками, океанами и странами, а ещё учит первым шагам ориентирования на планете.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глобус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Земли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это уменьшенная объёмная модель нашей планеты. Он повторяет форму Земли и помогает увидеть её устройство не только в картинке, но и в настоящем объёме.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помощник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стоит на подставке и легко вращается. Поэтому его можно рассматривать со всех сторон и лучше понимать, как выглядит наша планета целиком.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вода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хорошо видно, где расположены материки и океаны. Суша и вода размещены на шаре так же, как на самой Земле, только в гораздо меньшем размере.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линии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обычно отмечают экватор, полюса и градусную сетку. Эти линии помогают понять, где находится место на Земле и как оно связано с другими территориями.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глобус похож на Землю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 плоская, а почти шарообразная, немного сплюснутая у полюсов. Поэтому глобус передаёт её форму намного точнее, чем рисунок на листе бумаги.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Шарообразная форма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шаре расстояния, направления и расположение частей суши показаны без сильных перекосов. Из-за этого глобус помогает увидеть планету такой, какой она является на самом деле.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искажений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смотришь на глобус, легче представить Землю целиком: моря, материки и линии на ней связаны между собой. Это как маленькая копия большого дома человечества.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Целая планета сразу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глобус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45179" y="19453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— это основная часть глобуса. Именно на нём изображают поверхность Земли: океаны, материки, страны и линии, которые помогают находить нужные места.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45179" y="16178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45179" y="41764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Подставка удерживает глобус ровно и не даёт ему падать. Она делает модель устойчивой, чтобы её было удобно ставить на стол, полку или классную парту.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45179" y="38489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Подставка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18608" y="306085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проходит через глобус и позволяет ему вращаться. Благодаря этому можно поворачивать модель и рассматривать Землю с разных сторон, почти как настоящий путешественник.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8608" y="273340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 на глобусе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700" y="176375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различают шесть или семь материков: в разных учебниках счёт может немного отличаться. Глобус помогает увидеть, как большие участки суши распределены по планете.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3725" y="143630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39925" y="417640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показывает, что Земля — это общий дом и для суши, и для воды. На нём легко заметить, какие материки находятся рядом с океанами и морями.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39950" y="384895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вода рядом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2186738" y="2970075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океаны Земли — Тихий, Атлантический, Индийский, Северный Ледовитый и Южный. На глобусе сразу понятно, сколько воды окружает материки.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2186762" y="2642625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061" y="1429640"/>
            <a:ext cx="40372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Экватор, полюса и стороны света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запад и восток помогают понимать направление. Эти слова нужны не только географам: они помогают не заблудиться в школе, дома и в поездке.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знаем стороны света, проще находить путь и объяснять, где что находится. Глобус учит делать это спокойно и без географической паники.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проходит посередине Земли и делит её на Северное и Южное полушария. На глобусе его легко заметить, как яркую линию вокруг шара.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Полюса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и Южный полюса находятся на концах земной оси. Это самые холодные места планеты, и на глобусе они расположены сверху и снизу.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597" y="1479650"/>
            <a:ext cx="2048805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 меридианы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0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— это линии, которые идут вокруг Земли параллельно экватору. Они похожи на ровные пояски и помогают определять положение места по широте.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0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584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 соединяют Северный и Южный полюса. Эти линии идут сверху вниз и помогают понять, где именно находится точка на поверхности Земли.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84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08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параллели и меридианы образуют градусную сетку. Она делает глобус похожим на аккуратную карту-схему, по которой удобно искать страны, города и моря.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8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сетка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место на глобусе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глобусом на уроке окружающего мира.
</a:t>
            </a:r>
            <a:endParaRPr lang="en-US" sz="17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 карта: в чём разница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глобус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Землю почти без искажений, потому что он шарообразный. На нём легко представить всю планету целиком и увидеть, как расположены суша и вода.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карта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удобна, когда нужно рассмотреть большой участок на плоскости. Она помогает читать названия, сравнивать страны и делать аккуратные заметки.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сравнения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лучше для общего представления о Земле, а карта — для подробного изучения отдельных мест. Вместе они отлично помогают на уроках и в путешествиях.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глобусы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для уроков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глобусы ставят в классе, чтобы рассматривать Землю вместе с учителем. На них обычно крупно показаны материки, океаны и линии, по которым удобно учиться ориентированию.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для стола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Настольный глобус удобно держать дома или на парте. Он не занимает много места, легко поворачивается и помогает быстро найти знакомые страны, будто Земля стала совсем ручной.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светящийся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Напольные и светящиеся модели выглядят особенно эффектно. На больших глобусах детали видны лучше, а светящийся вариант помогает рассматривать планету даже вечером, как маленький земной фонарь.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физическом глобусе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854936" y="177495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физическом глобусе сразу видно, где расположены океаны, моря и материки. Синий цвет показывает воду, поэтому огромные водные пространства легко отличить от суши.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54936" y="156110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вода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54936" y="348533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оттенки подсказывают, где находятся горы и высокие территории. Чем темнее цвет, тем выше участок местности, и глобус словно рассказывает о рельефе без лишних слов.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54936" y="327148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возвышенности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8980" y="263013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Зелёным обычно отмечают равнины, низменности и другие ровные участки. По этому цвету можно понять, где поверхность Земли более спокойная и удобная для жизни людей.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88980" y="241627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места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8980" y="434051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глобусе можно увидеть реки, пустыни и другие природные области. Он помогает представить Землю как большую живую карту, где каждая часть имеет свой характер.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88980" y="412665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пустыни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политическом глобусе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границы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глобус помогает увидеть, где заканчивается одна страна и начинается другая. Границы показывают, как на Земле разделены государства и как они расположены на материках.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разных государств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глобус показывает, что государств на Земле очень много, и они бывают совсем маленькими и очень большими. Это похоже на огромную мозаику, только из стран.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на карте мира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многих политических глобусах отмечены столицы. Это удобно для запоминания: можно сразу связать название страны с главным городом и искать их глазами по всей планете.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глобус помогает на уроках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увидеть планету сразу, а не по частям. На уроке это удобно: можно рассматривать материки, океаны и части света, не теряя общего представления о Земле.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Землю целиком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учит сравнивать размеры материков, расстояния и положение объектов. Когда место найдено своими глазами, запомнить его гораздо проще, чем просто услышать название.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и запоминаем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школьники ищут свой город, страну или соседние государства. Такой поиск превращается в маленькое открытие и помогает лучше запомнить расположение мест.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знакомые места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на планете меняются день и ночь. Глобус тоже удобно поворачивать, чтобы увидеть, как одна его сторона светится, а другая уходит в тень.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Земля делает полный оборот вокруг своей оси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сведения о суточном вращении Земли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глобусе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Глобусы бывают совсем маленькими и почти такими же высокими, как ребёнок. Большая модель особенно удобна: на ней легче разглядеть детали и не щуриться, как настоящему исследователю.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разные размеры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карты, глобус показывает всю планету целиком. Это помогает понять, как океаны и материки связаны между собой, и не терять из виду общую картину.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Земля сразу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не нужно сгибать и разглаживать, потому что он остаётся шаром. Поэтому суша на нём выглядит естественно, а не растягивается в длинные полосы, как на плоском листе.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складок и полос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глобус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на подставку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должен стоять устойчиво, иначе он может упасть и повредиться. Подставка помогает ему держаться ровно, словно маленькая сцена для нашей планеты.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Протираем мягкой тканью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ухода подходит сухая мягкая салфетка без жёстких ворсинок. Так глобус остаётся чистым, а его поверхность не царапается и не тускнеет.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стучим о стол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о край стола может повредить шар или ось. С глобусом нужно обращаться спокойно, как с важной школьной вещью, которая любит аккуратность.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трогаем мокрыми руками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может испортить поверхность глобуса и оставить следы. Лучше брать его только сухими руками, чтобы краски и надписи оставались чёткими и красивыми.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глобус помогает отправиться в воображаемое путешествие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ребёнку представить путь по Земле и запомнить расположение мест.
</a:t>
            </a:r>
            <a:endParaRPr lang="en-US" sz="15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88" y="3227236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92636"/>
            <a:ext cx="526500" cy="42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глобус важен и сегодня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Землю целиком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сразу даёт представление о всей планете, а не только о её части. Это помогает увидеть взаимное расположение материков, океанов и стран без лишних догадок.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рассматривать руками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приятно вращать и исследовать самостоятельно. Когда ребёнок смотрит и одновременно трогает модель, знания запоминаются лучше, потому что работают и глаза, и руки.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ориентироваться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удобно тренироваться находить север, юг, восток и запад. Такие навыки полезны не только на уроке, но и в повседневной жизни, когда нужно понять направление.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учиться без спешки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электронных картах глобус остаётся понятным учебным помощником. Он не отвлекает лишними кнопками и помогает спокойно сосредоточиться на форме и расположении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маленькая модель большого мира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увидеть Землю целиком, понять её части и научиться ориентироваться. Маленький шар на подставке хранит большие знания и делает географию интересной, понятной и живой.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2026-05-25T20:10:44Z</dcterms:created>
  <dcterms:modified xsi:type="dcterms:W3CDTF">2026-05-25T20:10:44Z</dcterms:modified>
</cp:coreProperties>
</file>