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и нуклеиновые кислоты: основа наследственности и работы клетки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молекулы из четырёх букв управляют наследственностью, синтезом белка и жизнью клетки?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нуклеиновые кислоты — ключ к 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нуклеиновые кислоты хранят и передают наследственную информацию. Открытие структуры ДНК и последующее изучение РНК сделали понятным, как клетка наследует признаки, регулирует гены и создаёт белки.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нуклеотида и виды азотистых оснований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азотистое основание, пентозу и фосфатный остаток. Именно эта трёхчастная структура делает его универсальным строительным блоком ДНК и РНК.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различий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сахара и набора оснований определяет, будет ли молекула выполнять функции долговременного хранения информации или её быстрого считывания и передачи.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класса оснований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делят на пурины — аденин и гуанин — и пиримидины — цитозин, тимин и урацил. Такая классификация помогает понять закономерности спаривания.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сахара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пентозой служит дезоксирибоза, а в РНК — рибоза. Небольшое различие в составе сахара влияет на устойчивость молекул и их биологические свойства.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две нуклеиновые кислоты различаются строением, устойчивостью и ролью в клетке.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более стабильна и служит хранилищем наследственной информации, а РНК менее устойчива и участвует в её использовании.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молекулярной генетики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и пары оснований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в ДНК образует пару с тимином, а в РНК — с урацилом. Гуанин всегда комплементарен цитозину, что обеспечивает строгое узнавание оснований.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соответствие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А–Т и А–У удерживаются двумя водородными связями, а пара Г–Ц — тремя. Поэтому участки, богатые Г и Ц, обычно прочнее.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позволяет клетке точно удваивать ДНК, используя каждую цепь как матрицу. Это критично для сохранения наследственной информации при делении клеток.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копирования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принцип лежит в основе транскрипции: РНК строится по матрице ДНК, а последовательность оснований задаёт порядок будущих аминокислот в белке.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считывания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ДНК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упаковки молекула становится компактнее и лучше защищается от повреждений, но для ферментов становится менее доступной.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Компактизация помогает разместить ДНК в ядре и одновременно сохранить её целостность и упорядоченную работу.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молекулярная генетика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признаку: путь наследственной информации
</a:t>
            </a:r>
            <a:endParaRPr lang="en-US" sz="242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информация ДНК последовательно преобразуется в функциональный белок и проявление признака.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РНК и их функции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информацию о последовательности аминокислот от ДНК к рибосоме. Она служит временной копией гена и задаёт порядок сборки белка.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 состав рибосом и участвует в образовании пептидных связей. Это не только структурный компонент, но и активный участник синтеза белка.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Доставляет аминокислоты к месту синтеза белка и распознаёт кодоны мРНК с помощью антикодона. Без неё перевод генетического кода невозможен.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 созревании РНК, помогая удалять лишние участки из первичного транскрипта. Благодаря этому формируется зрелая, функциональная молекула.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ядерные РНК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активность генов, изменяя уровень синтеза белков. Они позволяют клетке тонко настраивать работу генетической программы в разных условиях.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МикроРНК и другие малые РНК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57880"/>
            <a:ext cx="4791900" cy="23043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работающие с нуклеиновыми кислотами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ферменты действуют на разных этапах копирования, считывания и восстановления ДНК.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фермента своя строго определённая задача, поэтому репликация и транскрипция идут согласованно и без лишних ошибок.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молекулярная генетика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ДНК: удвоение наследственного материала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репликации каждая дочерняя молекула получает одну старую и одну новую цепь. Такой механизм позволяет сохранять исходную информацию и одновременно создавать точную копию.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Полуконсервативный принцип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начинается в специальных точках начала репликации и требует участия нескольких ферментов. Они поочерёдно расплетают ДНК, наращивают цепь и соединяют фрагменты.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репликационного комплекса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копировании возникает сбой, включаются системы репарации. Благодаря этому клетка снижает число мутаций и сохраняет наследственный материал из поколения в поколение.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исправление ошибок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и энергия клетки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нуклеозидтрифосфаты имеют сходное строение, но АТФ чаще всего используется как универсальный переносчик энергии в клетке.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роль нуклеотидов тесно связана с их фосфатными связями; АТФ занимает центральное место, а остальные нуклеозидтрифосфаты обслуживают конкретные биосинтетические процессы.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молекулярная биология клетки, обобщающая схема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в обмене веществ и клеточной регуляции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энергией реакции биосинтеза, включая образование белков, нуклеиновых кислот и других органических соединений, без которых невозможен рост и обновление клетки.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веществ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мышечных волокнах АТФ расходуется при сокращении и расслаблении, поэтому её постоянное восстановление необходимо для движения и нормальной физиологии организма.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счёт энергии АТФ работают мембранные насосы, поддерживающие ионный состав клетки, мембранный потенциал и перенос веществ против градиента концентрации.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нуклеотидные производные входят в состав коферментов и участвуют в окислительно-восстановительных реакциях, связывая энергетический обмен с ферментативной активностью.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Коферменты и регуляция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Циклический АМФ передаёт внутриклеточные сигналы от рецепторов к ферментам и другим белкам, изменяя интенсивность ответов клетки на внешние воздействия.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Сигнальная роль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247" y="1100500"/>
            <a:ext cx="3613906" cy="3435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ДНК, мутации и репарация
</a:t>
            </a:r>
            <a:endParaRPr lang="en-US" sz="2594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повреждений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повреждается под действием ультрафиолетового излучения, свободных радикалов, химических веществ и случайных ошибок, возникающих при копировании генетического материала.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последствия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повреждения накапливаются, возрастает риск наследственных нарушений, сбоев в работе клеток и опухолевого роста, особенно при ослаблении защитных механизмов.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репарация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системы репарации распознают повреждение, удаляют изменённый участок и восстанавливают исходную последовательность, повышая точность сохранения наследственной информации.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 — это устойчивое изменение последовательности нуклеотидов, которое может затронуть один участок гена или более крупные фрагменты хромосомы.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нуклеиновых кислот и их биологическое значение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нуклеиновых кислот определяют хранение информации, точность её передачи и возможность наследственной изменчивости.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напрямую связано с её функцией: одни свойства обеспечивают стабильность и точность, другие создают основу для вариативности и эволюции.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молекулярной генетики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и генетический код
</a:t>
            </a:r>
            <a:endParaRPr lang="en-US" sz="31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основания образуют текст генетической информации, а порядок их следования определяет структуру кодонов и последовательность аминокислот в белке.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сочетаний оснований обеспечивает огромный объём информации; даже небольшое изменение последовательности может изменить белок и проявление признака.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школьному курсу молекулярной генетики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 организма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реализации генетической информации и уровни её регуляции
</a:t>
            </a:r>
            <a:endParaRPr lang="en-US" sz="15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нуклеиновых кислотах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позволяет быстро увеличить количество нужного фрагмента ДНК, поэтому метод широко применяют для выявления инфекций и генетических нарушений.
</a:t>
            </a:r>
            <a:endParaRPr lang="en-US" sz="1166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ПЦР-диагностика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ДНК позволяет обнаруживать наследственные риски заранее, уточнять диагноз и подбирать более обоснованную тактику наблюдения или лечения.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последовательности нуклеотидов помогает анализировать гены, сравнивать образцы и находить изменения, значимые для медицины и биологии.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мРНК временно заставляет клетки синтезировать безопасный антиген, после чего иммунная система формирует защитный ответ без введения живого возбудителя.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мРНК-вакцины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используют в судебной экспертизе и при установлении биологического родства, поскольку набор последовательностей у человека практически уникален.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и родство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кислоты, изменчивость и эволюция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рекомбинации и перестройки ДНК создают наследственную изменчивость, без которой не возникали бы новые варианты признаков и адаптаций.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последовательности нуклеотидов формируют основу для естественного отбора: полезные варианты сохраняются чаще, а неблагоприятные постепенно исчезают из популяций.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отбора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ДНК разных видов позволяет оценивать степень родства, находить общие участки и восстанавливать эволюционные линии развития организмов.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геномов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молекулярных механизмов у разных живых существ подтверждает, что все организмы имеют единое эволюционное происхождение и общую биохимическую основу.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кислоты, белки и липиды: сравнение классов биомолекул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важнейших класса биомолекул отличаются строением, но вместе обеспечивают жизнь клетки и 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отвечают за информацию, белки — за выполнение большинства функций, а липиды — за энергию, защиту и мембранную организацию.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и нуклеиновые кислоты: ключ к жизни клетки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соединяют информационные и энергетические процессы, а нуклеиновые кислоты обеспечивают наследственность, точность синтеза белка и разнообразие живых систем. Понимание их роли объясняет работу клетки, болезни и биотехнологии.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2026-06-01T16:03:13Z</dcterms:created>
  <dcterms:modified xsi:type="dcterms:W3CDTF">2026-06-01T16:03:13Z</dcterms:modified>
</cp:coreProperties>
</file>