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выборов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меняет результаты голосования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как ключ к выборам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влияет на голосование через образ жизни, занятость, инфраструктуру и доступ к услугам. Поэтому карта выборов почти всегда отражает различия между городом и селом, центром и периферией.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анализируют выборы по территории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где именно сосредоточены голоса, как распределяются явка и победители, и насколько различаются соседние территории по политическому поведению.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территорией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сопоставляет результаты голосования с характеристиками районов, городов и регионов, чтобы увидеть связь между электоральным выбором и условиями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устойчивым различиям между типами поселений, уровнями расселения и пространственными зонами, которые повторяются от выборов к выборам.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объяснять не только итог голосования, но и структуру политической карты страны или 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анализа выборов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карты к интерпретации: откуда берутся различия и как их читать
</a:t>
            </a:r>
            <a:endParaRPr lang="en-US" sz="9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электорального анализа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 территориям показывают, где партия или кандидат получили больше поддержки и как эта поддержка распределена между районами, городами и регионами.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и 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голосов и большинство позволяют сравнивать силу поддержки не только в абсолютных числах, но и в относительном выражении, что важно при разной численности населения.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голосовании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 и неучастие отражают уровень включённости избирателей. Они помогают понять, где выборы были действительно конкурентными, а где интерес к ним оказался слабым.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уровням агрегации показывает, как меняется картина от участка к району и от района к стране, не скрывая локальных различий.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поддержки и конкурентность между соперниками показывают, насколько прочны электоральные зоны и есть ли в них заметная борьба за избирателя.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 как самостоятельный индикатор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вовлечённости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явка обычно означает, что жители считают выборы значимыми и готовы участвовать в политическом процессе. Низкая явка, наоборот, часто указывает на слабую мобилизацию.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окраины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 и периферии помогает увидеть, где избиратели активнее, а где преобладает дистанцирование от политической конкуренции и общественной повестки.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городом и селом нередко связаны с доступом к информации, транспортом, плотностью контактов и степенью доверия к институтам.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явка долго остаётся низкой, это может говорить о недоверии, слабой конкуренции или ощущении, что голос избирателя мало влияет на 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задаёт точность вывода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избирательного участка видны точные локальные различия, но они могут быть случайными. Такой масштаб полезен для поиска контрастов внутри одного района или города.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района можно увидеть более устойчивую структуру голосования и сопоставить её с типом поселения, транспортной доступностью и экономическим профилем 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региона проявляются крупные политико-географические модели, которые помогают сравнивать территории между собой и не терять общую картину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анализа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анализа показывают выборы с разной степенью детализации: от локальных контрастов до общенациональных моделей.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уровень, тем меньше деталей и выше риск скрыть местные различия.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пространственного анализа выборов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поддержка во времени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результаты разных выборов в одной и той же территории, чтобы увидеть, сохраняется ли поддержка или она меняется от кампании к кампании.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спад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рост или спад доли голосов. Это помогает определить, усиливается ли влияние силы и где начинается его ослабление.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анализируют перенос поддержки между территориями. Так выявляют зоны, где избирательное поведение стабильно, и участки с переменчивыми предпочтениями.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Волатильность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оценивают волатильность: чем сильнее колебания, тем менее устойчиво голосование и тем больше роль текущей политической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модели голосования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голосования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возникают там, где соседние территории имеют сходный социальный состав, уровень урбанизации или экономическую специализацию. На карте это выглядит как крупные зоны с похожими предпочтениями.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 отражает постепенное изменение электорального поведения по направлению от центра к периферии, от крупных городов к малым поселениям или от развитых районов к менее развитым.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показывает чередование территорий с разными результатами без единого доминирующего рисунка. Такой формат особенно важен там, где на выбор влияет множество локальных факторов.
</a:t>
            </a:r>
            <a:endParaRPr lang="en-US" sz="10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267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анализа выбора территорий и результатов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 позволяют увидеть, как голоса распределяются по территории, где формируются опорные зоны и где результаты меняются от участка к участку.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Столбчатые диаграммы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Столбчатые диаграммы удобны для сравнения долей голосов между районами, партиями или кандидатами, особенно когда важно быстро увидеть различия в поддержке.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динамики показывают, как меняется поддержка во времени: растёт она, снижается или остаётся устойчивой в одних и тех же территориях.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Картограммы выделяют интенсивность показателя по территориям и помогают сравнивать явку, долю голосов или уровень поддержки без перегрузки лишними деталями.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нужны для точного сопоставления районов и групп, когда требуется проверить численные различия, а не только увидеть общий рисунок на карте.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экономическая география мира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изучает размещение отраслей, производственных центров и экономических связей между территориями, показывая, где сосредоточены рабочие места, капитал и хозяйственная активность.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ресурсам, транспорту и инфраструктуре, потому что именно они определяют доступность территорий, скорость обмена и включённость регионов в экономику.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уровень развития территорий: доходы, специализация, занятость и роль регионов в национальной и мировой экономике помогают понять различия в возможностях населения.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 объясняет, почему в одних местах формируются промышленные, сервисные или аграрные интересы, а вместе с ними — разные ожидания от политики.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социальная география мира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рассматривает население по численности, плотности и размещению, показывая, как города, пригороды и сельская местность формируют разные жизненные условия.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география анализирует качество жизни, доступ к образованию, медицине, транспорту и услугам, потому что именно эти различия меняют повседневный опыт людей.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находятся возраст, образование, миграции и социальная структура, поскольку они влияют на образ жизни, мобильность и участие в общественной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 территориальные контрасты: одни районы концентрируют молодёжь и новые возможности, другие — старение населения, отток жителей и ограниченный доступ к ресурсам.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факторы, которые сопоставляют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96142" y="1953733"/>
            <a:ext cx="23433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отрасль экономики показывают, чем живёт территория: промышленность, услуги, аграрный сектор или добыча ресурсов обычно создают разные интересы и ожидания.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8790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неравенство и качество жизни помогают понять, насколько жители чувствуют защищённость, доступ к благам и зависимость от решений государства.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6023" y="3535833"/>
            <a:ext cx="2343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Урбанизация, миграции и обеспеченность услугами показывают, насколько территория открыта, мобильна и включена в широкие социальные связи.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487908" y="3536860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признаков позволяет увидеть, почему похожие по размерам районы голосуют по-разному и как формируются устойчивые пространственные различия.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9265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образования и возрастной состав влияют на политическую ориентацию через информированность, жизненный опыт и разные приоритеты поколений.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село и инфраструктура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выше плотность населения и сильнее социальная неоднородность, поэтому выборы отражают сразу несколько интересов, а не одну доминирующую модель поведения.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чаще опираются на иные виды занятости и более ограниченный доступ к услугам, что влияет на информационные источники и политические предпочтения.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 — школы, больницы, транспорт и связь — напрямую связана с повседневным опытом жителей и степенью включённости в экономическую жизнь.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центром и периферией особенно заметны в крупных агломерациях, где соседствуют развитые районы, старые кварталы и новые окраины.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благополучие и неравенство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 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люди чаще имеют стабильную занятость и доступ к услугам, обычно выше доверие к институтам и сильнее запрос на предсказуемую политику.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дефицитом рабочих мест и слабой инфраструктурой политические ожидания часто связаны с надеждой на поддержку, перераспределение и социальную защиту.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влияет не только на доходы, но и на чувство справедливости, поэтому территории с резкими контрастами нередко демонстрируют более напряжённые электоральные различия.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становится пространственным маркером: чем выше доступ к образованию, медицине и транспорту, тем чаще меняется структура политических предпочтений.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чтения электоральной карты по территориям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условных территорий по явке, образованию и типу занятости показывает, как меняется голосование от центра к периферии и сельской местности.
</a:t>
            </a:r>
            <a:endParaRPr lang="en-US" sz="7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географического анализа выборов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зависят от масштаба: карта участка показывает одно, а карта региона — уже более общий рисунок, который может скрыть локальные различия.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Неодинаковые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данных не всегда одинаково: в одних территориях информация полнее, чем в других, поэтому сравнение требует проверки источников и единых методов подсчёта.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обобщения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переносить территориальные выводы на каждого человека: поведение группы и поведение отдельного избирателя могут заметно отличаться.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и 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показателей ещё не доказывает причину: чтобы объяснить выборы, нужны дополнительные факторы, а не только пространственная корреляция.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экономическая и социальная география помогают понимать выборы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 показывает, где сосредоточены производство, ресурсы и транспорт, а значит — какие территории обладают разными экономическими интересами.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география объясняет, как живут люди: где они расселены, как устроены города, каков возрастной и образовательный состав населения.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два подхода соединяются, становится видно, почему похожие по формальным признакам территории могут голосовать по-разному.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сопоставление помогает читать электоральные карты не как набор случайных пятен, а как отражение пространственного неравенства и различий образа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выборов показывает, что политический результат всегда связан с пространством: населением, экономикой, инфраструктурой и качеством жизни. Она учит видеть за цифрами территориальные различия и причины неравномерной поддержки.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2026-07-27T04:01:53Z</dcterms:created>
  <dcterms:modified xsi:type="dcterms:W3CDTF">2026-07-27T04:01:53Z</dcterms:modified>
</cp:coreProperties>
</file>