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каждый день удивляет нас дождём, ветром, снегом и радугой.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Явления природы вокруг нас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Солнце, воздух, вода и движение Земли вместе создают погоду и смену времён года. Они согревают, охлаждают, двигают облака и помогают природе постоянно меняться вокруг нас.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вызывает явления природы?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398" y="2285100"/>
            <a:ext cx="276900" cy="27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14384"/>
            <a:ext cx="276900" cy="31645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398" y="4599175"/>
            <a:ext cx="276900" cy="276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91915"/>
            <a:ext cx="276900" cy="2215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Солнце помогает природе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Даёт свет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освещает Землю, поэтому днём мы всё видим вокруг. Без его света мир был бы тёмным, а многие живые существа не могли бы вести привычную жизнь.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Согревает землю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Солнца нагревает землю, воздух и воду. Когда солнечных лучей больше, становится теплее, а когда меньше — погода ощущается прохладнее, особенно утром и вечером.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растениям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Растениям нужен солнечный свет, чтобы расти и становиться сильными. Благодаря теплу они пробуждаются весной, тянутся вверх и радуют нас зелёными листьями и цветами.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Запускает испарение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действием Солнца вода нагревается и превращается в пар. Пар поднимается вверх, становится частью облаков, а потом может снова вернуться на землю дождём.
</a:t>
            </a:r>
            <a:endParaRPr lang="en-US" sz="1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и лужи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6585300" y="1252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Капли из облаков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состоит из маленьких капелек воды, которые становятся тяжёлыми и падают вниз. Когда небо серое, а воздух влажный, дождик может начаться совсем неожиданно.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6585300" y="5275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игры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детей дождевые лужи часто становятся настоящим приключением. Важно только надеть подходящую обувь, чтобы прогулка осталась радостной и не превратилась в мокрое испытание.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6585300" y="3934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растениям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очень нужен растениям, потому что он даёт им воду для роста. После тёплого дождя листья выглядят свежими, а трава словно становится ярче и зеленее.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6585300" y="2593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Мокрая земля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тропинки, двор и дороги становятся мокрыми. Вода собирается в углублениях, и там появляются лужи, в которых так и хочется увидеть отражение неба.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 воды получается дождь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вода поднимается в воздух, собирается в облака и возвращается на землю.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500" y="1092994"/>
            <a:ext cx="11379300" cy="2878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мороз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679356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появляется тогда, когда в облаках очень холодно. Там капельки воды превращаются в маленькие ледяные кристаллики, которые соединяются между собой и начинают падать на землю.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283290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в облаках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84241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снег часто покрывает землю мягким белым ковром. Он прячет траву, дорожки и крыши домов, а всё вокруг становится тихим, светлым и по-зимнему нарядным.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088175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покров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89126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 — это сильный холод. В морозный день щёки быстро краснеют, а дыхание будто превращается в маленькое облачко. Даже лужи становятся твёрдыми и скользкими.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893060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мороз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9094011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вода сильно замерзает, она становится льдом. Лёд может появиться на окнах, лужах и ступеньках, поэтому зимой нужно идти осторожно и не спешить.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9697945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зимой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56168"/>
            <a:ext cx="5487000" cy="2593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425" y="1156976"/>
            <a:ext cx="5405400" cy="25918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04425" y="4861575"/>
            <a:ext cx="54600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нельзя увидеть глазами, но он легко выдаёт себя. Он гладит лицо, шевелит волосы и заставляет ветки деревьев покачиваться. Иногда это лёгкий шёпот, а иногда настоящий шумный разбег, как будто воздух решил поиграть в догонялки.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160" y="3912875"/>
            <a:ext cx="546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начинает бегать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6254150" y="4861575"/>
            <a:ext cx="54054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помогает облакам путешествовать по небу и может крутить ветряки. Он раздувает флажки, поднимает лёгкие листочки и напоминает, что воздух тоже умеет двигаться. Поэтому природа вокруг кажется живой и подвижной.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54150" y="3912875"/>
            <a:ext cx="54054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умеет ветер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ветер незаметно меняет всё вокруг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500" y="1195328"/>
            <a:ext cx="11379300" cy="2878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и облака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461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похож на облако, которое спустилось совсем низко. Он закрывает дорожки и деревья мягкой дымкой, поэтому утро кажется тихим, спокойным и немного загадочным.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461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у земли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2909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образованы крошечными капельками воды или льдинками. Они могут быть белыми, серыми, лёгкими и пушистыми, а иногда похожи на большие ватные комья в небе.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2909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состоят облака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1356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 облака одинаковые. Одни плывут высоко и выглядят тонкими, другие собираются в большие серые слои. По ним можно догадаться, какая погода скоро будет.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1356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облаков
</a:t>
            </a:r>
            <a:endParaRPr lang="en-US" sz="1300" dirty="0"/>
          </a:p>
        </p:txBody>
      </p:sp>
      <p:sp>
        <p:nvSpPr>
          <p:cNvPr id="14" name="Text 8"/>
          <p:cNvSpPr txBox="1"/>
          <p:nvPr/>
        </p:nvSpPr>
        <p:spPr>
          <a:xfrm>
            <a:off x="89804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улице туман, звуки становятся тише, а дома и деревья видны не так чётко. Такое утро кажется сказочным, будто кто-то нарисовал мир мягкими красками.
</a:t>
            </a:r>
            <a:endParaRPr lang="en-US" sz="1100" dirty="0"/>
          </a:p>
        </p:txBody>
      </p:sp>
      <p:sp>
        <p:nvSpPr>
          <p:cNvPr id="15" name="Text 9"/>
          <p:cNvSpPr txBox="1"/>
          <p:nvPr/>
        </p:nvSpPr>
        <p:spPr>
          <a:xfrm>
            <a:off x="89804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туманное утро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Радуга после дождя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6585300" y="1252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капли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Радуга появляется, когда солнечный свет проходит через капли дождя. Они как маленькие стекляшки: пропускают свет и помогают ему разделиться на красивые цвета.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6585300" y="5275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в небе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Радуга выглядит особенно нарядно на фоне туч и мокрой земли. Её хочется разглядывать долго, потому что она напоминает, как природа любит удивлять после дождя.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6585300" y="3934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цветов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радуге семь цветов: красный, оранжевый, жёлтый, зелёный, голубой, синий и фиолетовый. Они идут друг за другом, словно дружная цветная команда.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6585300" y="2593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её видно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радугу можно заметить после дождя, если снова выглянуло солнце. Тогда небо становится светлее, а яркая дуга будто вырастает прямо над домами и деревьями.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гроза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294925" y="2513800"/>
            <a:ext cx="3169200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8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темнеет
</a:t>
            </a:r>
            <a:pPr algn="l" indent="0" marL="0">
              <a:lnSpc>
                <a:spcPct val="115000"/>
              </a:lnSpc>
              <a:buNone/>
            </a:pPr>
            <a:r>
              <a:rPr lang="en-US" sz="69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9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грозой небо часто становится тяжёлым и серым. Облака собираются вместе, и воздух кажется напряжённым, будто вот-вот произойдёт что-то громкое.
</a:t>
            </a:r>
            <a:endParaRPr lang="en-US" sz="1688" dirty="0"/>
          </a:p>
        </p:txBody>
      </p:sp>
      <p:sp>
        <p:nvSpPr>
          <p:cNvPr id="9" name="Text 2"/>
          <p:cNvSpPr txBox="1"/>
          <p:nvPr/>
        </p:nvSpPr>
        <p:spPr>
          <a:xfrm>
            <a:off x="2846725" y="4977950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Вспыхивает молния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грозового облака появляется очень яркая электрическая вспышка. Молнию видно почти сразу, потому что свет движется быстрее всего.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6308925" y="3869025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Слышен гром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несколько секунд после молнии раздаётся гром. Звук идёт медленнее света, поэтому сначала мы видим вспышку, а потом слышим грохот.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8423100" y="2208150"/>
            <a:ext cx="30168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 проходит
</a:t>
            </a:r>
            <a:pPr algn="l" indent="0" marL="0">
              <a:lnSpc>
                <a:spcPct val="115000"/>
              </a:lnSpc>
              <a:buNone/>
            </a:pPr>
            <a:r>
              <a:rPr lang="en-US" sz="66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3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дождь или ливень ослабевает, а небо светлеет. После грозы воздух становится свежее, и можно снова спокойно смотреть на небо.
</a:t>
            </a:r>
            <a:endParaRPr lang="en-US" sz="1615" dirty="0"/>
          </a:p>
        </p:txBody>
      </p:sp>
      <p:sp>
        <p:nvSpPr>
          <p:cNvPr id="12" name="Text 5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156" y="2440875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8156" y="47198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4106" y="2453008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44106" y="4741690"/>
            <a:ext cx="218400" cy="174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 и сильный ливень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511450" y="2990875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 и ливень чаще всего приходят из тёмных грозовых облаков. Такие облака быстро наполняются влагой, становятся тяжёлыми и приносят сильные осадки, которые заметно меняют погоду вокруг.
</a:t>
            </a:r>
            <a:endParaRPr lang="en-US" sz="1477" dirty="0"/>
          </a:p>
        </p:txBody>
      </p:sp>
      <p:sp>
        <p:nvSpPr>
          <p:cNvPr id="15" name="Text 3"/>
          <p:cNvSpPr txBox="1"/>
          <p:nvPr/>
        </p:nvSpPr>
        <p:spPr>
          <a:xfrm>
            <a:off x="1166275" y="2297100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Тёмные облака
</a:t>
            </a:r>
            <a:endParaRPr lang="en-US" sz="1700" dirty="0"/>
          </a:p>
        </p:txBody>
      </p:sp>
      <p:sp>
        <p:nvSpPr>
          <p:cNvPr id="16" name="Text 4"/>
          <p:cNvSpPr txBox="1"/>
          <p:nvPr/>
        </p:nvSpPr>
        <p:spPr>
          <a:xfrm>
            <a:off x="511450" y="5253200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 состоит из маленьких кусочков льда. Они падают неожиданно и могут стучать по крышам, окнам и земле. Иногда градины бывают совсем мелкими, а иногда — крупнее обычных горошин.
</a:t>
            </a:r>
            <a:endParaRPr lang="en-US" sz="1477" dirty="0"/>
          </a:p>
        </p:txBody>
      </p:sp>
      <p:sp>
        <p:nvSpPr>
          <p:cNvPr id="17" name="Text 5"/>
          <p:cNvSpPr txBox="1"/>
          <p:nvPr/>
        </p:nvSpPr>
        <p:spPr>
          <a:xfrm>
            <a:off x="1166275" y="4573225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Ледяные крупинки
</a:t>
            </a:r>
            <a:endParaRPr lang="en-US" sz="1700" dirty="0"/>
          </a:p>
        </p:txBody>
      </p:sp>
      <p:sp>
        <p:nvSpPr>
          <p:cNvPr id="18" name="Text 6"/>
          <p:cNvSpPr txBox="1"/>
          <p:nvPr/>
        </p:nvSpPr>
        <p:spPr>
          <a:xfrm>
            <a:off x="6414050" y="2990875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Ливень льётся быстро и густо, словно кто-то вылил сверху большое ведро воды. За короткое время тротуары, дворы и поля становятся мокрыми, а лужи растут на глазах.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7068875" y="2297100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ливень
</a:t>
            </a:r>
            <a:endParaRPr lang="en-US" sz="1700" dirty="0"/>
          </a:p>
        </p:txBody>
      </p:sp>
      <p:sp>
        <p:nvSpPr>
          <p:cNvPr id="20" name="Text 8"/>
          <p:cNvSpPr txBox="1"/>
          <p:nvPr/>
        </p:nvSpPr>
        <p:spPr>
          <a:xfrm>
            <a:off x="6414050" y="5253200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ливень заканчивается, на улицах остаётся много воды. В саду, во дворе и на дороге всё сыреет, а дети с радостью обходят лужи или прыгают через них.
</a:t>
            </a:r>
            <a:endParaRPr lang="en-US" sz="1500" dirty="0"/>
          </a:p>
        </p:txBody>
      </p:sp>
      <p:sp>
        <p:nvSpPr>
          <p:cNvPr id="21" name="Text 9"/>
          <p:cNvSpPr txBox="1"/>
          <p:nvPr/>
        </p:nvSpPr>
        <p:spPr>
          <a:xfrm>
            <a:off x="7068875" y="4565125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
</a:t>
            </a:r>
            <a:endParaRPr lang="en-US" sz="1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466"/>
            <a:ext cx="5486400" cy="32361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1850" y="1237466"/>
            <a:ext cx="5486400" cy="323611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5242625"/>
            <a:ext cx="55275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дорожка блестит, как стекло, и кажется совсем обычной. Но стоит сделать шаг, и нога может легко поехать в сторону, потому что вода на поверхности замёрзла. Поэтому зимой особенно важно идти медленно и осторожно.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53134" y="4631700"/>
            <a:ext cx="55224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Скользкая дорожка у крыльца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181700" y="5242625"/>
            <a:ext cx="55275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крыши свисают прозрачные сосульки, похожие на ледяные карандаши. Они появляются там, где капли воды успевают замёрзнуть на морозе. Сосульки выглядят красиво, но трогать их или стоять под ними нельзя — сверху может упасть лёд.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84259" y="4631700"/>
            <a:ext cx="55224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Сосульки на крыше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следы на дороге и крыше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бывают времена года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24925" y="1749325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движется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1524925" y="2098675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Наша планета всё время движется вокруг Солнца. Это движение не останавливается ни на минуту, поэтому в течение года Земля получает свет и тепло по-разному.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1524925" y="2850650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количество тепла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1524925" y="320000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одни месяцы солнечные лучи падают сильнее и дольше согревают поверхность. В другие — света и тепла становится меньше, и воздух остывает быстрее.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524925" y="3951975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становится разной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1524925" y="4301325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тепла много, наступает лето. Когда его мало, приходит зима. Весной и осенью природа словно выбирает между ними и часто удивляет сменой погоды.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1524925" y="5053300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живёт по кругу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1524925" y="540265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Тайна времён года помогает растениям, животным и людям жить в привычном ритме. Каждый сезон приносит свои признаки, и у каждого из них есть своё настроение.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времена года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175750" y="1609150"/>
            <a:ext cx="50733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тает, бегут ручьи, на деревьях появляются почки, а птицы возвращаются домой. Природа словно просыпается после долгого сна и начинает становиться ярче.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2506600" y="2872113"/>
            <a:ext cx="50733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Становится тепло, дни длинные, а солнце светит почти весь день. Можно долго гулять, купаться и наблюдать, как всё вокруг зелёное и живое.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3806450" y="4135075"/>
            <a:ext cx="50733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желтеют, краснеют и опадают. Дожди идут чаще, воздух становится прохладнее, а природа постепенно готовится к зимнему отдыху.
</a:t>
            </a:r>
            <a:endParaRPr lang="en-US" sz="1700" dirty="0"/>
          </a:p>
        </p:txBody>
      </p:sp>
      <p:sp>
        <p:nvSpPr>
          <p:cNvPr id="12" name="Text 5"/>
          <p:cNvSpPr txBox="1"/>
          <p:nvPr/>
        </p:nvSpPr>
        <p:spPr>
          <a:xfrm>
            <a:off x="5139950" y="5407225"/>
            <a:ext cx="50733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Приходят снег и мороз, дни становятся короткими. Земля покрывается белым покрывалом, а деревья стоят тихие и немного сонные.
</a:t>
            </a:r>
            <a:endParaRPr lang="en-US" sz="1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500" y="1195328"/>
            <a:ext cx="11379300" cy="2878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замечают погоду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461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дождём птицы стараются спрятаться в кустах, под крышей или в густой кроне дерева. Так им легче переждать непогоду и не промокнуть до перьев.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461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ищут укрытие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2909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заранее собирают орехи и семена. Они как маленькие хозяйки леса: знают, что зимой еда бывает спрятана под снегом и искать её труднее.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2909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делают запасы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1356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становится холодно, медведь устраивается в берлоге и спит до весны. Так он бережёт силы и переживает долгую зиму без лишних забот.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1356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уходит в сон
</a:t>
            </a:r>
            <a:endParaRPr lang="en-US" sz="1300" dirty="0"/>
          </a:p>
        </p:txBody>
      </p:sp>
      <p:sp>
        <p:nvSpPr>
          <p:cNvPr id="14" name="Text 8"/>
          <p:cNvSpPr txBox="1"/>
          <p:nvPr/>
        </p:nvSpPr>
        <p:spPr>
          <a:xfrm>
            <a:off x="89804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звери и птицы замечают приближение холода, ветра или грозы раньше людей. Природа подсказывает им, когда пора прятаться, запасаться или менять поведение.
</a:t>
            </a:r>
            <a:endParaRPr lang="en-US" sz="1100" dirty="0"/>
          </a:p>
        </p:txBody>
      </p:sp>
      <p:sp>
        <p:nvSpPr>
          <p:cNvPr id="15" name="Text 9"/>
          <p:cNvSpPr txBox="1"/>
          <p:nvPr/>
        </p:nvSpPr>
        <p:spPr>
          <a:xfrm>
            <a:off x="89804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чувствуют перемены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500" y="1092994"/>
            <a:ext cx="11379300" cy="2878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природные явления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679356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грозы не стоит стоять под высокими деревьями или у открытого окна. Лучше спокойно оставаться в безопасном месте и ждать, пока небо снова станет тихим.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283290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84241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ветер может ломать ветки, срывать лёгкие предметы и мешать идти по улице. В такую погоду нужно держаться подальше от деревьев, крыш и проводов.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088175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Ураган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89126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скользкой дороге легко упасть, поэтому зимой важны медленные шаги и внимательность. Хорошая обувь помогает идти увереннее, даже если улица блестит, как каток.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893060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Гололёд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9094011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воды становится слишком много, она может выйти на улицы и во дворы. Тогда особенно важно слушать взрослых, не подходить близко к воде и выполнять правила безопасности.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9697945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Наводнение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замечает погоду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 изменениям неба, ветра и температуры люди понимают, какая погода будет сегодня.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400" y="1635025"/>
            <a:ext cx="316800" cy="31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400" y="2686430"/>
            <a:ext cx="316800" cy="253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400" y="3674475"/>
            <a:ext cx="316800" cy="31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400" y="4694200"/>
            <a:ext cx="316800" cy="316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10950" y="5710625"/>
            <a:ext cx="161700" cy="323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450575" y="487150"/>
            <a:ext cx="10933500" cy="63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природой каждый день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1535150" y="143552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удобно посмотреть, какое небо над домом: ясное оно или в облаках. По утреннему воздуху и свету легко понять, какой день начинается.
</a:t>
            </a:r>
            <a:endParaRPr lang="en-US" sz="1500" dirty="0"/>
          </a:p>
        </p:txBody>
      </p:sp>
      <p:sp>
        <p:nvSpPr>
          <p:cNvPr id="16" name="Text 3"/>
          <p:cNvSpPr txBox="1"/>
          <p:nvPr/>
        </p:nvSpPr>
        <p:spPr>
          <a:xfrm>
            <a:off x="1535150" y="24552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бывают высокими, низкими, белыми и серыми. Если внимательно смотреть на них каждый день, можно заметить, как быстро меняется погода даже без слов синоптика.
</a:t>
            </a:r>
            <a:endParaRPr lang="en-US" sz="1500" dirty="0"/>
          </a:p>
        </p:txBody>
      </p:sp>
      <p:sp>
        <p:nvSpPr>
          <p:cNvPr id="17" name="Text 4"/>
          <p:cNvSpPr txBox="1"/>
          <p:nvPr/>
        </p:nvSpPr>
        <p:spPr>
          <a:xfrm>
            <a:off x="1535150" y="347497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можно не увидеть, но легко почувствовать щекой, по шевелению листьев и по тому, как качаются ветки. Иногда он почти шепчет, а иногда заметно шумит.
</a:t>
            </a:r>
            <a:endParaRPr lang="en-US" sz="1500" dirty="0"/>
          </a:p>
        </p:txBody>
      </p:sp>
      <p:sp>
        <p:nvSpPr>
          <p:cNvPr id="18" name="Text 5"/>
          <p:cNvSpPr txBox="1"/>
          <p:nvPr/>
        </p:nvSpPr>
        <p:spPr>
          <a:xfrm>
            <a:off x="1535150" y="44947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Дождь, снег или морось помогают понять, что происходит с погодой прямо сейчас. После осадков удобно посмотреть, сколько воды осталось на земле и как изменилась улица.
</a:t>
            </a:r>
            <a:endParaRPr lang="en-US" sz="1500" dirty="0"/>
          </a:p>
        </p:txBody>
      </p:sp>
      <p:sp>
        <p:nvSpPr>
          <p:cNvPr id="19" name="Text 6"/>
          <p:cNvSpPr txBox="1"/>
          <p:nvPr/>
        </p:nvSpPr>
        <p:spPr>
          <a:xfrm>
            <a:off x="1535150" y="551442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Дневник наблюдений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записывать погоду каждый день, становится интересно сравнивать сегодня и вчера. Такой дневник помогает замечать повторения, изменения и маленькие природные сюрпризы.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56168"/>
            <a:ext cx="5487000" cy="2593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425" y="1156976"/>
            <a:ext cx="5405400" cy="25918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04425" y="4861575"/>
            <a:ext cx="54600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дождь часто стучит по крыше, шепчет в траве и превращает обычный день в сказку. Поэт может показать через него грусть, радость или ожидание, а читатель сразу представляет мокрые дорожки и тихий сад.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160" y="3912875"/>
            <a:ext cx="546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Дождь, который поёт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6254150" y="4861575"/>
            <a:ext cx="54054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радуга появляется после дождя, как добрый мост между небом и землёй. Её семь цветов делают историю яркой и праздничной, а ветер, снег и гроза помогают героям запомнить, как меняется природа вокруг.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54150" y="3912875"/>
            <a:ext cx="54054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Радуга над волшебным лесом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стихах и сказках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Явления природы связаны между собой, как части одной большой картины. Если наблюдать за солнцем, облаками, ветром и осадками, можно лучше понимать погоду и замечать красоту мира вокруг.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рядом с нами каждый день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2026-05-25T17:20:17Z</dcterms:created>
  <dcterms:modified xsi:type="dcterms:W3CDTF">2026-05-25T17:20:17Z</dcterms:modified>
</cp:coreProperties>
</file>