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Мутагены: как факторы среды изменяют живые организмы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меняет генетический материал живых организмов?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старшекласснику знать о мутагенах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лежат в основе наследственной изменчивости, а значит, связаны с эволюцией и селекцией. Но те же процессы могут повышать риск врожденных нарушений, наследственных болезней и рака. Мутагены окружают нас каждый день, поэтому понимание их действия помогает защищать здоровье и оценивать экологические риски.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мутагенами
</a:t>
            </a:r>
            <a:endParaRPr lang="en-US" sz="26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50" y="1709625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 — это факторы, которые вызывают наследственные изменения в генетическом материале или повышают частоту спонтанных мутаций в клетке.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417950" y="231653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Мишени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повреждать молекулу ДНК, изменять хромосомы или нарушать работу систем репарации, из-за чего ошибка сохраняется после копирования.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417950" y="292344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их действием возникают точечные мутации, вставки и выпадения нуклеотидов, разрывы цепей ДНК и перестройки хромосом.
</a:t>
            </a:r>
            <a:endParaRPr lang="en-US" sz="1133" dirty="0"/>
          </a:p>
        </p:txBody>
      </p:sp>
      <p:sp>
        <p:nvSpPr>
          <p:cNvPr id="13" name="Text 5"/>
          <p:cNvSpPr txBox="1"/>
          <p:nvPr/>
        </p:nvSpPr>
        <p:spPr>
          <a:xfrm>
            <a:off x="417950" y="3530339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происхождению мутагены делят на физические, химические и биологические: каждая группа действует по своему механизму и имеет свои источники.
</a:t>
            </a:r>
            <a:endParaRPr lang="en-US" sz="1046" dirty="0"/>
          </a:p>
        </p:txBody>
      </p:sp>
      <p:sp>
        <p:nvSpPr>
          <p:cNvPr id="14" name="Text 6"/>
          <p:cNvSpPr txBox="1"/>
          <p:nvPr/>
        </p:nvSpPr>
        <p:spPr>
          <a:xfrm>
            <a:off x="417950" y="4137228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быть вредными, нейтральными или полезными, поэтому мутагенез одновременно связан и с риском заболеваний, и с появлением разнообразия.
</a:t>
            </a:r>
            <a:endParaRPr lang="en-US" sz="10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мутагены и их природные источники
</a:t>
            </a:r>
            <a:endParaRPr lang="en-US" sz="2646" dirty="0"/>
          </a:p>
        </p:txBody>
      </p:sp>
      <p:sp>
        <p:nvSpPr>
          <p:cNvPr id="13" name="Text 2"/>
          <p:cNvSpPr txBox="1"/>
          <p:nvPr/>
        </p:nvSpPr>
        <p:spPr>
          <a:xfrm>
            <a:off x="1193050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излучение, особенно УФ-В, вызывает образование тиминовых димеров. Из-за этого нарушается считывание ДНК и возрастает вероятность ошибок при репликации.
</a:t>
            </a:r>
            <a:endParaRPr lang="en-US" sz="839" dirty="0"/>
          </a:p>
        </p:txBody>
      </p:sp>
      <p:sp>
        <p:nvSpPr>
          <p:cNvPr id="14" name="Text 3"/>
          <p:cNvSpPr txBox="1"/>
          <p:nvPr/>
        </p:nvSpPr>
        <p:spPr>
          <a:xfrm>
            <a:off x="274578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и гамма-лучи, а также космическое излучение могут разрывать одну или обе цепи ДНК. Для делящихся клеток это особенно опасно.
</a:t>
            </a:r>
            <a:endParaRPr lang="en-US" sz="862" dirty="0"/>
          </a:p>
        </p:txBody>
      </p:sp>
      <p:sp>
        <p:nvSpPr>
          <p:cNvPr id="15" name="Text 4"/>
          <p:cNvSpPr txBox="1"/>
          <p:nvPr/>
        </p:nvSpPr>
        <p:spPr>
          <a:xfrm>
            <a:off x="429851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радиоактивные источники постоянно испускают частицы и кванты энергии, которые повреждают генетический материал и усиливают мутационный фон в клетках.
</a:t>
            </a:r>
            <a:endParaRPr lang="en-US" sz="862" dirty="0"/>
          </a:p>
        </p:txBody>
      </p:sp>
      <p:sp>
        <p:nvSpPr>
          <p:cNvPr id="16" name="Text 5"/>
          <p:cNvSpPr txBox="1"/>
          <p:nvPr/>
        </p:nvSpPr>
        <p:spPr>
          <a:xfrm>
            <a:off x="5851240" y="1954500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быстро делящиеся ткани, потому что повреждения в них быстро накапливаются и могут передаваться дочерним клеткам.
</a:t>
            </a:r>
            <a:endParaRPr lang="en-US" sz="862" dirty="0"/>
          </a:p>
        </p:txBody>
      </p:sp>
      <p:sp>
        <p:nvSpPr>
          <p:cNvPr id="17" name="Text 6"/>
          <p:cNvSpPr txBox="1"/>
          <p:nvPr/>
        </p:nvSpPr>
        <p:spPr>
          <a:xfrm>
            <a:off x="7403978" y="1942025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мутагенам относятся солнечное излучение, естественный радиационный фон, а также космические лучи, достигающие поверхности Земли.
</a:t>
            </a:r>
            <a:endParaRPr lang="en-US" sz="8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химические мутагены особенно разнообразны и часто встречаются в быту, тогда как физические и биологические факторы проявляются в более специфических условиях.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мутагенов по происхождению
</a:t>
            </a:r>
            <a:endParaRPr lang="en-US" sz="273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увеличивают нестабильность генома, но отличаются источниками, механизмами действия и масштабом повседневного контакта человека с ними.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55877"/>
            <a:ext cx="241500" cy="1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406" y="2224849"/>
            <a:ext cx="221287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45166"/>
            <a:ext cx="241500" cy="2146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 в быту и окружающей среде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содержит полициклические ароматические углеводороды, нитрозамины и другие вещества, которые повреждают ДНК и повышают риск мутаций в клетках дыхательных путей.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 и копчение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сильной термической обработке и копчении образуются соединения, способные увеличивать мутагенную нагрузку, особенно при регулярном употреблении таких продуктов.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Выхлопные газы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Загрязненный воздух городов содержит смесь химических веществ, часть которых действует как мутагены и усиливает окислительный стресс в организме.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растворители, пары и выбросы предприятий могут нарушать структуру ДНК или мешать ее копированию, если контакт длительный и повторяющийся.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тяжелых металлов способны нарушать работу ферментов репарации и усиливать повреждение клеток, что делает их опасными даже при небольших дозах.
</a:t>
            </a:r>
            <a:endParaRPr lang="en-US" sz="7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мутаген вызывает закрепление мутации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первичного контакта с фактором среды до устойчивого изменения генома.
</a:t>
            </a:r>
            <a:endParaRPr lang="en-US" sz="8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мутагены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встраивают свой генетический материал в ДНК клетки-хозяина и нарушают работу генов, контролирующих деление, рост и восстановление тканей.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Транспозоны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генетические элементы способны перемещаться внутри генома, изменяя последовательность ДНК и иногда выключая или перестраивая важные участки наследственного материала.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мутагены особенно опасны тем, что могут сохраняться в организме долгое время и постепенно менять регуляцию клеточных процессов.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различия между группами мутагенов по источникам, механизму действия и последствиям для клетки и организма.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мутагенов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различны, но итог один: мутагены повышают вероятность ошибок в геноме и могут запускать тяжелые биологические последствия.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мутагены влияют на растения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которые хуже прорастают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действии мутагенов семена теряют часть жизнеспособности: прорастание замедляется, а ростки формируются слабыми и неравномерными. Это заметно уже на ранних стадиях, когда нарушается деление клеток и запас питательных веществ расходуется неэффективно.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плоды с деформациями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ДНК отражается на внешнем виде растения: листья могут искривляться, желтеть, а плоды — развиваться неправильно. Такие признаки показывают, что мутаген нарушает не только рост, но и нормальное формирование органов.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мутагенов снижает урожай и ослабляет защиту растений от засухи, болезней и других стрессов. В агроэкосистемах это меняет состав популяций и может влиять на биоразнообразие, особенно при постоянном загрязнении среды.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типе мутагена эффект зависит от дозы, времени действия и способности клетки исправлять повреждения ДНК.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последствий от силы мутагенного воздействия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воздействие, тем больше повреждений и мутаций, но тем ниже выживаемость клеток и организмов.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последствия для человека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мутаген повреждает яйцеклетки или сперматозоиды, изменения могут перейти к потомству. Тогда ошибка становится не только индивидуальной, но и наследственной, затрагивая здоровье следующего поколения.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генах развития эмбриона способны вызывать пороки формирования органов, нарушения обмена веществ и хромосомные аномалии, которые проявляются уже с рождения или в раннем детстве.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риск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опасность представляют мутации в генах, регулирующих деление клеток и развитие тканей. Они могут долго не обнаруживаться, но повышать вероятность тяжелых наследственных синдромов.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усиления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при сочетании мутагенов с плохой экологией, хроническими заболеваниями, дефицитом питания и вредными привычками, поскольку защитные системы организма в таких условиях работают слабее.
</a:t>
            </a:r>
            <a:endParaRPr lang="en-US" sz="10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развитие рака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Первичное повреждение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 нарушают структуру ДНК и могут затронуть гены, отвечающие за клеточный цикл, апоптоз и репарацию. На этой стадии клетки еще могут сохранить жизнеспособность.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повреждения восстанавливаются с ошибками или пропускаются, мутации закрепляются после деления клетки. Постепенно возрастает число нарушенных регуляторных механизмов.
</a:t>
            </a:r>
            <a:endParaRPr lang="en-US" sz="904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Канцерогенез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накопленные изменения лишают клетку контроля над делением, она становится менее управляемой. Так формируются условия для опухолевого роста, часто после длительного латентного периода.
</a:t>
            </a:r>
            <a:endParaRPr lang="en-US" sz="8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556533"/>
            <a:ext cx="4039800" cy="14436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мутагенные факторы встречаются в быту, на производстве и при медицинском облучении.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мутагенов в жизни человека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регулярным контактом. Для оценки опасности важны доза, частота и длительность воздействия, а также путь попадания в организм.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гигиены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защиты организма от мутагенов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повседневные меры снижают контакт с мутагенами и поддерживают клеточную защиту.
</a:t>
            </a:r>
            <a:endParaRPr lang="en-US" sz="8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мутагенеза в селекции и биотехнологии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радиации или химических веществ получают множество вариантов с разными изменениями генома. Это дает селекционеру или биотехнологу материал для отбора нужных форм.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полезных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мутагенеза выбирают организмы с высокой урожайностью, устойчивостью к болезням, засухе или засолению. Цель состоит не в любой мутации, а в редком полезном сочетании признаков.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используют в работе с растениями, грибами и микроорганизмами. Он помогает получать штаммы и сорта, полезные для сельского хозяйства, пищевой промышленности и научных исследований.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 вредны, поэтому искусственный мутагенез требует строгой проверки безопасности. Полезный результат возможен только при точном отборе и оценке рисков.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мутагенность веществ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дозы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сравнивают с контрольной группой и испытывают в нескольких концентрациях. Такой подход позволяет установить, действительно ли наблюдаемое увеличение мутаций связано с исследуемым фактором.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Эймса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используют на бактериях, чтобы быстро выявить способность вещества повышать частоту мутаций. Он удобен для первичного скрининга и сравнения разных соединений.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животных или в культурах изучают аберрации хромосом, разрывы и перестройки. Метод показывает, насколько сильно фактор повреждает генетический материал на уровне клетки.
</a:t>
            </a:r>
            <a:endParaRPr lang="en-US" sz="929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также используют дрозофилу и клеточные культуры. Повторяемость результатов особенно важна: только устойчивый эффект в разных опытах подтверждает мутагенность вещества.
</a:t>
            </a:r>
            <a:endParaRPr lang="en-US" sz="9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бытовые и профессиональные контакты создают накопительный эффект, поэтому важны ежедневные меры защиты, а не только реакция на редкие аварии.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мутагенного воздействия особенно высок
</a:t>
            </a:r>
            <a:endParaRPr lang="en-US" sz="258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должна быть направлена прежде всего на солнце, табачный дым и загрязненный воздух — именно они формируют основную долю повседневного риска.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гигиены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44056"/>
            <a:ext cx="274800" cy="219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13683"/>
            <a:ext cx="274800" cy="219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проблема мутагенов актуальна сегодня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усиливает контакт с выхлопами, промышленными выбросами и загрязненным воздухом. Для человека это означает более частое и длительное воздействие факторов, способных повреждать ДНК.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дым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транспорта и курения повышает долю химических мутагенов в повседневной жизни. Опасность создают не только сами источники, но и их постоянное повторение.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 и генетические исследования позволяют выявлять опасные факторы раньше, чем появятся заметные последствия. Это делает профилактику более точной и эффективной.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образ жизни, питание и условия труда влияют на риск мутаций. Поэтому знания о мутагенах нужны не только биологам, но и каждому человеку.
</a:t>
            </a:r>
            <a:endParaRPr lang="en-US" sz="8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 связывают молекулярный уровень жизни с наследственностью, болезнями, эволюцией и практикой защиты здоровья. Понимание их действия помогает снижать риски и осознанно пользоваться научными достижениями.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Мутагены: знание, которое защищает и объясняет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2026-06-01T22:36:04Z</dcterms:created>
  <dcterms:modified xsi:type="dcterms:W3CDTF">2026-06-01T22:36:04Z</dcterms:modified>
</cp:coreProperties>
</file>