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Союз: служебная часть речи, которая связывает слова и 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слова, части предложений и помогают речи стать связной.
</a:t>
            </a:r>
            <a:endParaRPr lang="en-US" sz="3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строить понятные высказывания, связывать простые и сложные предложения и правильно ставить знаки препинания. На уроке в 7 классе эта тема повторяет однородные члены и виды предложений.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союзы важны в русском языке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союз и чем он отличается от самостоятельных слов
</a:t>
            </a:r>
            <a:endParaRPr lang="en-US" sz="210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называет предмет, признак или действие и не отвечает на вопросы. Его задача — показывать связь между словами и частями предложения, а не обозначать сам предмет разговора.
</a:t>
            </a:r>
            <a:endParaRPr lang="en-US" sz="1393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отвечает на вопрос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самостоятельных частей речи, союз не имеет рода, числа и падежа. Он остаётся одной и той же формой, поэтому его нельзя склонять или спрягать.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изменяется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входит в состав подлежащего, сказуемого или второстепенных членов. Он служит только для связи: хлеб и молоко, ветер дул, и пошёл дождь.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является членом предложения
</a:t>
            </a:r>
            <a:endParaRPr lang="en-US" sz="158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Существительные, прилагательные и глаголы называют предметы, признаки и действия. Союз ничего не называет, но помогает точно выразить смысловые отношения между частями высказывания.
</a:t>
            </a:r>
            <a:endParaRPr lang="en-US" sz="1325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Отличается по роли в речи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946802"/>
            <a:ext cx="4151400" cy="11538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делятся на две основные группы. Они по-разному соединяют части предложения и помогают понять его строение.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типу союза можно определить, как устроено предложение и какая связь существует между его частями.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союзов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разряд союзов может передавать разные смысловые оттенки и уточнять связь между частями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союзы показывают перечисление, причину, время и выбор, но каждый из них связан с конкретным типом отношения.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отношения выражают союзы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союз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распознавания союза в школьном разборе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союзы: связь равных частей
</a:t>
            </a:r>
            <a:endParaRPr lang="en-US" sz="2859" dirty="0"/>
          </a:p>
        </p:txBody>
      </p:sp>
      <p:sp>
        <p:nvSpPr>
          <p:cNvPr id="11" name="Text 2"/>
          <p:cNvSpPr txBox="1"/>
          <p:nvPr/>
        </p:nvSpPr>
        <p:spPr>
          <a:xfrm>
            <a:off x="420340" y="15176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соединяют равные по роли слова, однородные члены или части сложного предложения. Ни одна из соединяемых частей не зависит от другой.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420340" y="10444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Равноправные элементы
</a:t>
            </a:r>
            <a:endParaRPr lang="en-US" sz="1534" dirty="0"/>
          </a:p>
        </p:txBody>
      </p:sp>
      <p:sp>
        <p:nvSpPr>
          <p:cNvPr id="13" name="Text 4"/>
          <p:cNvSpPr txBox="1"/>
          <p:nvPr/>
        </p:nvSpPr>
        <p:spPr>
          <a:xfrm>
            <a:off x="420165" y="28450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сочинительным союзам относятся соединительные, противительные и разделительные. Такое деление помогает сразу понять, какой смысловой оттенок несёт связь между частями.
</a:t>
            </a:r>
            <a:endParaRPr lang="en-US" sz="1043" dirty="0"/>
          </a:p>
        </p:txBody>
      </p:sp>
      <p:sp>
        <p:nvSpPr>
          <p:cNvPr id="14" name="Text 5"/>
          <p:cNvSpPr txBox="1"/>
          <p:nvPr/>
        </p:nvSpPr>
        <p:spPr>
          <a:xfrm>
            <a:off x="420165" y="23718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группы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048465" y="4172353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представить предложение как схему, союз будет соединять две одинаково важные части. Такой приём помогает лучше увидеть строение высказывания и не путать его части.
</a:t>
            </a:r>
            <a:endParaRPr lang="en-US" sz="1077" dirty="0"/>
          </a:p>
        </p:txBody>
      </p:sp>
      <p:sp>
        <p:nvSpPr>
          <p:cNvPr id="16" name="Text 7"/>
          <p:cNvSpPr txBox="1"/>
          <p:nvPr/>
        </p:nvSpPr>
        <p:spPr>
          <a:xfrm>
            <a:off x="3048465" y="3699166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предложения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3048640" y="15176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и, да в значении и; а, но; или, либо. Эти союзы часто встречаются в повседневной речи и в учебных текстах.
</a:t>
            </a:r>
            <a:endParaRPr lang="en-US" sz="1252" dirty="0"/>
          </a:p>
        </p:txBody>
      </p:sp>
      <p:sp>
        <p:nvSpPr>
          <p:cNvPr id="18" name="Text 9"/>
          <p:cNvSpPr txBox="1"/>
          <p:nvPr/>
        </p:nvSpPr>
        <p:spPr>
          <a:xfrm>
            <a:off x="3048640" y="10444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союзов
</a:t>
            </a:r>
            <a:endParaRPr lang="en-US" sz="1600" dirty="0"/>
          </a:p>
        </p:txBody>
      </p:sp>
      <p:sp>
        <p:nvSpPr>
          <p:cNvPr id="19" name="Text 10"/>
          <p:cNvSpPr txBox="1"/>
          <p:nvPr/>
        </p:nvSpPr>
        <p:spPr>
          <a:xfrm>
            <a:off x="3048465" y="28450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Сочинительный союз показывает, что части высказывания имеют одинаковую грамматическую значимость. Это важно при чтении, разборе предложения и постановке запятых.
</a:t>
            </a:r>
            <a:endParaRPr lang="en-US" sz="1043" dirty="0"/>
          </a:p>
        </p:txBody>
      </p:sp>
      <p:sp>
        <p:nvSpPr>
          <p:cNvPr id="20" name="Text 11"/>
          <p:cNvSpPr txBox="1"/>
          <p:nvPr/>
        </p:nvSpPr>
        <p:spPr>
          <a:xfrm>
            <a:off x="3048465" y="23718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связи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 и их значение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 показывают, что действия, признаки или предметы перечисляются один за другим. Они помогают сделать высказывание более полным и связанным.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и совместность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и, да в значении и, а также повторяющийся союз ни… ни. Они могут присоединять новое сообщение или подчёркивать совместное действие.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перечисления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союза и делает перечисление выразительнее: и лес, и поле, и дорога. Такой приём часто используется, когда автор хочет подчеркнуть множество предметов.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8734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 показывают, что одна часть высказывания противопоставляется другой. Они помогают увидеть различие между предметами, признаками или действиями.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а, но, да в значении, но и зато часто вводят неожиданный поворот. После них смысл фразы становится более точным и выразительным.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мысли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удобно использовать, когда нужно сопоставить два признака или два ответа. Например, один ответ может быть верным, а другой — требовать исправления.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Противительный союз помогает избежать неточности в речи. Он показывает, что части сообщения не просто соединены, а находятся в отношениях противопоставления или различия.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выражение смысла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 показывают, что нужно выбрать один из нескольких вариантов. Они часто встречаются там, где есть два возможных действия, предмета или решения.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варианта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то… то и не то… не то передают смену картин, состояний или событий. С их помощью речь становится более живой и динамичной.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событий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разделительным союзам относятся или, либо, то… то, не то… не то. Эти слова помогают выразить не только выбор, но и неопределённость ситуации.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примеры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разделительный союз, значит, части высказывания не равны по значению одновременно: выбирается один вариант или поочерёдно сменяются разные события.
</a:t>
            </a:r>
            <a:endParaRPr lang="en-US" sz="1310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 предложении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союзы: главное и придаточное предложение
</a:t>
            </a:r>
            <a:endParaRPr lang="en-US" sz="2104" dirty="0"/>
          </a:p>
        </p:txBody>
      </p:sp>
      <p:sp>
        <p:nvSpPr>
          <p:cNvPr id="10" name="Text 2"/>
          <p:cNvSpPr txBox="1"/>
          <p:nvPr/>
        </p:nvSpPr>
        <p:spPr>
          <a:xfrm>
            <a:off x="112732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2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соединяют главное и придаточное предложения, показывая, что одна часть зависит от другой. Главное предложение выражает основную мысль, а придаточное уточняет её или поясняет обстоятельства.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371907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союзов
</a:t>
            </a:r>
            <a:pPr algn="l" indent="0" marL="0">
              <a:lnSpc>
                <a:spcPct val="100000"/>
              </a:lnSpc>
              <a:buNone/>
            </a:pPr>
            <a:r>
              <a:rPr lang="en-US" sz="2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потому что, когда, если, чтобы, хотя, как будто. Они не называют предметы или действия, а только устанавливают смысловую связь между частями сложного предложения.
</a:t>
            </a:r>
            <a:endParaRPr lang="en-US" sz="1255" dirty="0"/>
          </a:p>
        </p:txBody>
      </p:sp>
      <p:sp>
        <p:nvSpPr>
          <p:cNvPr id="12" name="Text 4"/>
          <p:cNvSpPr txBox="1"/>
          <p:nvPr/>
        </p:nvSpPr>
        <p:spPr>
          <a:xfrm>
            <a:off x="11273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передают
</a:t>
            </a:r>
            <a:pPr algn="l" indent="0" marL="0">
              <a:lnSpc>
                <a:spcPct val="100000"/>
              </a:lnSpc>
              <a:buNone/>
            </a:pPr>
            <a:r>
              <a:rPr lang="en-US" sz="2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помогают обозначить причину, время, условие, цель, уступку и сравнение. Благодаря им можно точно показать, почему что-то произошло, когда это случилось и при каком условии.
</a:t>
            </a:r>
            <a:endParaRPr lang="en-US" sz="1216" dirty="0"/>
          </a:p>
        </p:txBody>
      </p:sp>
      <p:sp>
        <p:nvSpPr>
          <p:cNvPr id="13" name="Text 5"/>
          <p:cNvSpPr txBox="1"/>
          <p:nvPr/>
        </p:nvSpPr>
        <p:spPr>
          <a:xfrm>
            <a:off x="37190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2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убрать придаточную часть, главное предложение сохранит общий смысл, но станет менее точным. Поэтому схема из двух частей помогает увидеть, какая часть объясняет, уточняет или дополняет другую.
</a:t>
            </a:r>
            <a:endParaRPr lang="en-US" sz="113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2816" y="1068000"/>
            <a:ext cx="3533668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запомнить, какое значение передаёт каждый союз и как он работает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союза подсказывает смысл придаточной части и помогает правильно понять всё предложение.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подчинительные союзы и их значения
</a:t>
            </a:r>
            <a:endParaRPr lang="en-US" sz="2323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частотность, а степень зависимости конструкции от союза: чем сложнее предложение, тем важнее его роль в организации 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особенно значимы в сложных предложениях, где они задают отношения между частями и помогают выстроить логику высказывания.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учебная схема для сравнения типов предложений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типы предложений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при союзах: как действовать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правилах школьного курса русского языка о союзах и пунктуации.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не путать союз с местоимением: по роли в предложении легче определить часть речи и правильно объяснить связь между словами.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роли слова «что» стоит различать в школьном разборе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союзов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союзами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смешивают, а и но, хотя они передают разные оттенки противопоставления. Чтобы выбрать верный вариант, нужно внимательно сравнить смысл обеих частей предложения.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одного и того же союза без необходимости делает фразу тяжёлой и неестественной. Важно следить, чтобы союз не дублировал уже понятную связь между частями.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запятой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частями сложного предложения нужна запятая, её отсутствие затрудняет чтение и нарушает правило. Сначала определите строение предложения, затем проверьте пунктуацию.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выбор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ставят союз, который не подходит по отношению между частями. Например, потому что обозначает причину, а если указывает на условие; смысл должен совпадать.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разговоре: коротко и понятно
</a:t>
            </a:r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беседе союзы помогают быстро соединять мысли и не перегружать фразу. Ребёнок может сказать: «Я приду, если закончу уроки», — и сразу обозначить условие, без лишних объяснений.
</a:t>
            </a:r>
            <a:endParaRPr lang="en-US" sz="126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тексте: движение и контраст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использует союзы, чтобы показать смену событий, неожиданность или выбор героя. С их помощью фразы звучат живо: сначала тишина, а потом ветер, и лес будто просыпается.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учебном тексте: точность мысли
</a:t>
            </a:r>
            <a:pPr algn="ctr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научных текстах союзы особенно важны для логики рассуждения. Они связывают причины и выводы, условия и следствия, поэтому текст становится последовательным и понятным.
</a:t>
            </a:r>
            <a:endParaRPr lang="en-US" sz="1208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разных стилях речи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показаны частые союзы, которые обычно появляются в небольшом учебном или художественном тексте и связывают новые смысловые части.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коротком тексте союзы повторяются несколько раз и создают связность; без них высказывание стало бы фрагментарным.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короткого текста, составленный для демонстрации роли союзов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союзы встречаются в небольшом тексте
</a:t>
            </a:r>
            <a:endParaRPr lang="en-US" sz="25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900" y="1248003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1275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50" y="1222603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8025" y="1205853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союзы и их значения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Группируй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 союзы на группы: соединение, противопоставление, выбор, причина, условие, цель и время. Так легче запомнить не отдельные слова, а их общую роль в речи.
</a:t>
            </a:r>
            <a:endParaRPr lang="en-US" sz="1436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заменой
</a:t>
            </a:r>
            <a:pPr algn="l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заменить союз другим из той же группы. Если смысл предложения остаётся тем же, значит, ты выбрал верно и правильно понял связь между частями.
</a:t>
            </a:r>
            <a:endParaRPr lang="en-US" sz="1461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структуру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что именно соединяет союз: однородные члены, части сложного предложения или целые предложения. Это быстро подскажет, как читать и разбирать фразу.
</a:t>
            </a:r>
            <a:endParaRPr lang="en-US" sz="1383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сомневаешься, перечитай предложение целиком и задай себе вопрос: что выражает связь — причину, условие, противопоставление или выбор? Смысл всегда помогает точнее запомнить союз.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5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помогает сделать речь связной
</a:t>
            </a:r>
            <a:pPr algn="ctr" indent="0" marL="0">
              <a:lnSpc>
                <a:spcPct val="100000"/>
              </a:lnSpc>
              <a:buNone/>
            </a:pPr>
            <a:r>
              <a:rPr lang="en-US" sz="17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слова и предложения, уточняют смысл и помогают правильно ставить знаки препинания. Если уметь их распознавать, речь становится точнее, грамотнее и понятнее.
</a:t>
            </a:r>
            <a:endParaRPr lang="en-US" sz="43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2026-05-28T09:25:21Z</dcterms:created>
  <dcterms:modified xsi:type="dcterms:W3CDTF">2026-05-28T09:25:21Z</dcterms:modified>
</cp:coreProperties>
</file>