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Kino ist aktuell: тема кино на уроке немецкого языка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помогает говорить по-немецки о знакомых и интересных вещах.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как тема для общения и языка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кино близка подросткам и сразу даёт повод говорить, сравнивать и высказывать мнение. Она удобно связывает лексику Freizeit, Medien, Hobbys и Meinungen с короткими диалогами и простыми описаниями.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 по теме Kino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основным словам относятся das Kino, der Film, die Eintrittskarte, die Reihe, der Platz, die Leinwand, der Ton, das Licht, der Anfang и das Ende.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глаголы для этой темы: sehen, mögen, finden, lachen, hören, kaufen, besuchen. Они часто встречаются в коротких ответах и диалогах.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разговора подойдут фразы: Ich gehe ins Kino. Ich sehe gern Filme. Mein Lieblingsfilm ist ... Der Film ist spannend, lustig, interessant oder langweilig.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жанру часто меняется в зависимости от компании, настроения и того, хочет ли зритель отдыхать или переживать яркие эмоции.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фильмов чаще всего выбирают подростки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приключения, комедии, фантастика и анимация: именно они чаще всего кажутся подросткам понятными и увлекательными.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компоновка по теме презентации; условные значения для наглядного сравнения.
</a:t>
            </a:r>
            <a:endParaRPr lang="en-US" sz="62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 комфорт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кинотеатре есть большой экран, удобные места и тёмный зал, поэтому внимание легко сосредоточить на фильме. Для описания подходят слова der Sitzplatz и die Leinwand.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в кинотеатре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Звук, свет и общее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die Lautsprecher, die Pause и die Vorschau. Кинотеатр делает просмотр общим событием, а не только личным временем за экраном.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сказать своё мнение о фильме по-немецки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можно с простой оценки: Der Film ist spannend. Так ученик сразу показывает общее впечатление и может дальше объяснить, почему фильм понравился или не понравился.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личного мнения подойдут конструкции Ich finde den Film lustig и Mir gefällt der Hauptdarsteller. Они помогают говорить не только о сюжете, но и о героях.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легче строить с прилагательными spannend, lustig, traurig, romantisch, aufregend, modern, langweilig. Они позволяют коротко и ясно выразить отношение к фильму.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указать на недостаток, удобно сказать: Der Film ist nicht interessant или Mir gefällt das Ende nicht. Такие фразы делают отзыв точнее.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727576"/>
            <a:ext cx="4418400" cy="69524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форматы просмотра подходят для разных целей и ситуаций.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смотреть фильмы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способа есть свои плюсы и минусы: кино даёт эффект совместного просмотра, а дома удобнее пересматривать и делать паузы.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презентации.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интерес к фильму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выбора фильма подростком: от первого впечатления до обсуждения после просмотра.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кино остаётся актуальным сегодня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быстро откликается на события, моду и интересы подростков. Поэтому новые фильмы часто кажутся современными и близкими по содержанию.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выходят в кинотеатрах и на стриминговых платформах, а значит, их легко посмотреть дома, обсудить в классе и сравнить разные мнения.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кино связана с музыкой, технологиями, языком и повседневной жизнью сверстников. Это делает её особенно полезной для урока немецкого языка.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подростков особенно важны яркие герои, понятный конфликт и короткий видеоролик, который быстро показывает настроение фильма.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популярность фильма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складывается из нескольких факторов сразу: интересный сюжет, узнаваемые лица и сильный трейлер вместе работают лучше всего.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компоновка по теме презентации; условные значения для наглядного сравнения.
</a:t>
            </a:r>
            <a:endParaRPr lang="en-US" sz="62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Режиссёр, актёры и съёмочная команда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управляет съёмками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Режиссёр отвечает за общий замысел фильма и принимает ключевые решения на площадке. Именно он выбирает, как будет выглядеть сцена, где поставить камеру и какой будет ритм эпизода. Без этого руководства съёмка не складывается в цельную историю.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оживают роли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Актёры передают характеры героев через речь, жесты и эмоции. Они работают с текстом роли, повторяют сцены и вместе с режиссёром ищут убедительный образ. Зритель видит результат этой долгой подготовки уже на экране.
</a:t>
            </a:r>
            <a:endParaRPr lang="en-US" sz="893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Команда, которая создаёт фильм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кадром работают оператор, монтажёр и другие специалисты, и каждый отвечает за свою часть производства. Оператор строит изображение, монтажёр соединяет эпизоды, а вся съёмочная группа следит, чтобы фильм получился завершённым и понятным.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 темы, важные для подростков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о дружбе, школе и семье помогают подросткам узнавать знакомые ситуации. Такие истории легко обсуждать на немецком языке, потому что в них есть понятные герои и простые жизненные выборы.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буллинга, справедливости и ответственности делает разговор о фильме содержательным. Ученики могут сравнить поступки персонажей, назвать проблему и коротко объяснить, кто поступил правильно, а кто — нет.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полезны фильмы с ясным конфликтом и короткими диалогами. Они дают материал для пересказа, вопросов по содержанию и выражения собственного мнения без сложных грамматических конструкций.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и готовые фразы помогают быстро начать разговор о просмотренном фильме и дать короткую оценку.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и выражения для обсуждения фильма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Речевые модели снимают языковой барьер: ученик может сразу построить короткое высказывание, не подбирая каждое слово отдельно.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 Kino для урока немецкого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в немецкоязычных странах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Германии, Австрии и Швейцарии кино давно стало привычной частью досуга, школьных разговоров и семейного отдыха.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фильмы и актёры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этих стран есть свои известные режиссёры, актёры и кинотрадиции, которые помогают увидеть немецкий язык в реальной культурной среде.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и детские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Кинофестивали и специальные показы для детей и подростков знакомят зрителей с новыми фильмами и развивают интерес к просмотру.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для урока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кино помогает соединить язык и культуру: ученики обсуждают фильмы, узнают новые слова и сравнивают впечатления.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просмотра ученики чаще всего вспоминают героев и развитие событий, а уже потом — детали оформления и отдельные сцены.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фильма запоминаются после просмотра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внимание привлекают сюжет, персонажи и финал: именно они сильнее всего влияют на обсуждение фильма.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предпочтений подростков при обсуждении фильма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Постер и трейлер как первые источники информации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Постер помогает сразу понять жанр фильма: по цветам, изображениям и названию зритель догадывается, будет ли история серьёзной, весёлой или фантастической. Это первое визуальное впечатление.
</a:t>
            </a:r>
            <a:endParaRPr lang="en-US" sz="831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Трейлер показывает короткие сцены, музыку и настроение фильма. Даже до просмотра он может заинтересовать или, наоборот, помочь понять, подходит ли фильм именно этому зрителю.
</a:t>
            </a:r>
            <a:endParaRPr lang="en-US" sz="923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выбора фильма к короткому отзыву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тема кино помогает перейти от понимания фильма к устному и письменному высказыванию на немецком языке.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задания можно связать с темой кино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читают короткое описание фильма, находят знакомые слова и отвечают на простые вопросы по содержанию. Это удобно для повторения базовой лексики.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теме Kino легко разыграть разговор о любимом фильме, жанре или планах на выходные. Диалог можно построить на коротких, понятных репликах.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Мини-отзыв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просмотра или чтения ученики пишут 3–5 предложений о герое, сюжете и своём мнении. Такое задание развивает связную письменную речь.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жанров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сравнивают комедию, приключенческий фильм или фантастику и объясняют, что им нравится больше. Это помогает активизировать слова по темам Freizeit и Medien.
</a:t>
            </a:r>
            <a:endParaRPr lang="en-US" sz="87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фильм воспринимается не только в зале, но и в интернете, где его быстро замечают, обсуждают и выбирают.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современного фильма и их значение для зрителя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становится заметным благодаря сочетанию экранных приёмов и цифрового продвижения; особенно важны трейлер и обсуждение в сети.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тем, как подростки узнают о новых фильмах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тема Kino ist aktuell важна на уроке немецкого языка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кино помогает говорить по-немецки о знакомых вещах: героях, жанрах, впечатлениях и выборе фильма. Она объединяет чтение, устную речь и письмо, делая урок живым и понятным.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2026-05-25T02:56:35Z</dcterms:created>
  <dcterms:modified xsi:type="dcterms:W3CDTF">2026-05-25T02:56:35Z</dcterms:modified>
</cp:coreProperties>
</file>