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675" y="271314"/>
            <a:ext cx="8603700" cy="4595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Разбираем признаки, формулы и различия двух близких четырёхугольников.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965700"/>
            <a:ext cx="5489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Ромб и квадрат: основные понятия и связь фигур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329" y="142875"/>
            <a:ext cx="4053193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ромб и квадрат изучают в 8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связывает свойства параллелограммов, прямоугольников и четырёхугольников. Она помогает уверенно читать чертежи, работать с диагоналями и применять формулы площади и периметра в задачах разного уровня сложности.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050" y="3253473"/>
            <a:ext cx="8599500" cy="162080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ромба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543125" y="2141600"/>
            <a:ext cx="12108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Параллелограмм с равными сторонами
</a:t>
            </a:r>
            <a:pPr algn="l" indent="0" marL="0">
              <a:lnSpc>
                <a:spcPct val="100000"/>
              </a:lnSpc>
              <a:buNone/>
            </a:pPr>
            <a:r>
              <a:rPr lang="en-US" sz="1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Ромб — это четырёхугольник, у которого все стороны равны. При этом он сохраняет свойства параллелограмма: противоположные стороны параллельны, а противоположные углы равны.
</a:t>
            </a:r>
            <a:endParaRPr lang="en-US" sz="922" dirty="0"/>
          </a:p>
        </p:txBody>
      </p:sp>
      <p:sp>
        <p:nvSpPr>
          <p:cNvPr id="13" name="Text 3"/>
          <p:cNvSpPr txBox="1"/>
          <p:nvPr/>
        </p:nvSpPr>
        <p:spPr>
          <a:xfrm>
            <a:off x="2305938" y="2141600"/>
            <a:ext cx="12108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Соседние углы
</a:t>
            </a:r>
            <a:pPr algn="l" indent="0" marL="0">
              <a:lnSpc>
                <a:spcPct val="100000"/>
              </a:lnSpc>
              <a:buNone/>
            </a:pPr>
            <a:r>
              <a:rPr lang="en-US" sz="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ромба соседние углы дополняют друг друга до 180°. Поэтому, если один угол острый, соседний обязательно тупой, и фигура может выглядеть наклонённой.
</a:t>
            </a:r>
            <a:endParaRPr lang="en-US" sz="1064" dirty="0"/>
          </a:p>
        </p:txBody>
      </p:sp>
      <p:sp>
        <p:nvSpPr>
          <p:cNvPr id="14" name="Text 4"/>
          <p:cNvSpPr txBox="1"/>
          <p:nvPr/>
        </p:nvSpPr>
        <p:spPr>
          <a:xfrm>
            <a:off x="3997225" y="2141600"/>
            <a:ext cx="12108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 ромба
</a:t>
            </a:r>
            <a:pPr algn="l" indent="0" marL="0">
              <a:lnSpc>
                <a:spcPct val="100000"/>
              </a:lnSpc>
              <a:buNone/>
            </a:pPr>
            <a:r>
              <a:rPr lang="en-US" sz="1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 ромба пересекаются и делят друг друга пополам. Это важный признак, который часто используют при доказательствах, построениях и решении задач на чертеже.
</a:t>
            </a:r>
            <a:endParaRPr lang="en-US" sz="1005" dirty="0"/>
          </a:p>
        </p:txBody>
      </p:sp>
      <p:sp>
        <p:nvSpPr>
          <p:cNvPr id="15" name="Text 5"/>
          <p:cNvSpPr txBox="1"/>
          <p:nvPr/>
        </p:nvSpPr>
        <p:spPr>
          <a:xfrm>
            <a:off x="5707825" y="2141600"/>
            <a:ext cx="12108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углов
</a:t>
            </a:r>
            <a:pPr algn="l" indent="0" marL="0">
              <a:lnSpc>
                <a:spcPct val="100000"/>
              </a:lnSpc>
              <a:buNone/>
            </a:pPr>
            <a:r>
              <a:rPr lang="en-US" sz="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углы ромба равны, а его стороны отмечают одинаковыми засечками. Такой способ записи помогает быстро увидеть, какие стороны в фигуре равны между собой.
</a:t>
            </a:r>
            <a:endParaRPr lang="en-US" sz="1064" dirty="0"/>
          </a:p>
        </p:txBody>
      </p:sp>
      <p:sp>
        <p:nvSpPr>
          <p:cNvPr id="16" name="Text 6"/>
          <p:cNvSpPr txBox="1"/>
          <p:nvPr/>
        </p:nvSpPr>
        <p:spPr>
          <a:xfrm>
            <a:off x="7420975" y="2141600"/>
            <a:ext cx="12108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узнают ромб на рисунке
</a:t>
            </a:r>
            <a:pPr algn="l" indent="0" marL="0">
              <a:lnSpc>
                <a:spcPct val="100000"/>
              </a:lnSpc>
              <a:buNone/>
            </a:pPr>
            <a:r>
              <a:rPr lang="en-US" sz="1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ромб обычно изображают как четырёхугольник с одинаковыми отметками на всех сторонах. Это показывает равенство сторон и помогает не перепутать его с другими фигурами.
</a:t>
            </a:r>
            <a:endParaRPr lang="en-US" sz="9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квадрата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66900" y="2056150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стороны равны
</a:t>
            </a:r>
            <a:pPr algn="l" indent="0" marL="0">
              <a:lnSpc>
                <a:spcPct val="100000"/>
              </a:lnSpc>
              <a:buNone/>
            </a:pPr>
            <a:r>
              <a:rPr lang="en-US" sz="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 — это четырёхугольник, у которого все стороны одинаковой длины. По этому признаку он похож на ромб, но этим сходство не ограничивается.
</a:t>
            </a:r>
            <a:endParaRPr lang="en-US" sz="1278" dirty="0"/>
          </a:p>
        </p:txBody>
      </p:sp>
      <p:sp>
        <p:nvSpPr>
          <p:cNvPr id="11" name="Text 3"/>
          <p:cNvSpPr txBox="1"/>
          <p:nvPr/>
        </p:nvSpPr>
        <p:spPr>
          <a:xfrm>
            <a:off x="266900" y="2798445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углы прямые
</a:t>
            </a:r>
            <a:pPr algn="l" indent="0" marL="0">
              <a:lnSpc>
                <a:spcPct val="100000"/>
              </a:lnSpc>
              <a:buNone/>
            </a:pPr>
            <a:r>
              <a:rPr lang="en-US" sz="5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отличительный признак квадрата — все его углы равны 90°. Благодаря этому фигура выглядит строгой, симметричной и легко узнаётся на чертеже.
</a:t>
            </a:r>
            <a:endParaRPr lang="en-US" sz="1214" dirty="0"/>
          </a:p>
        </p:txBody>
      </p:sp>
      <p:sp>
        <p:nvSpPr>
          <p:cNvPr id="12" name="Text 4"/>
          <p:cNvSpPr txBox="1"/>
          <p:nvPr/>
        </p:nvSpPr>
        <p:spPr>
          <a:xfrm>
            <a:off x="266900" y="3540740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другими фигурами
</a:t>
            </a:r>
            <a:pPr algn="l" indent="0" marL="0">
              <a:lnSpc>
                <a:spcPct val="100000"/>
              </a:lnSpc>
              <a:buNone/>
            </a:pPr>
            <a:r>
              <a:rPr lang="en-US" sz="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можно рассматривать как ромб с прямыми углами или как прямоугольник с равными сторонами. Поэтому он одновременно принадлежит сразу нескольким группам четырёхугольников.
</a:t>
            </a:r>
            <a:endParaRPr lang="en-US" sz="1209" dirty="0"/>
          </a:p>
        </p:txBody>
      </p:sp>
      <p:sp>
        <p:nvSpPr>
          <p:cNvPr id="13" name="Text 5"/>
          <p:cNvSpPr txBox="1"/>
          <p:nvPr/>
        </p:nvSpPr>
        <p:spPr>
          <a:xfrm>
            <a:off x="266900" y="4283037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 квадрата
</a:t>
            </a:r>
            <a:pPr algn="l" indent="0" marL="0">
              <a:lnSpc>
                <a:spcPct val="100000"/>
              </a:lnSpc>
              <a:buNone/>
            </a:pPr>
            <a:r>
              <a:rPr lang="en-US" sz="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 квадрата равны, пересекаются под прямым углом и делят фигуру на четыре равных прямоугольных треугольника. Это свойство часто используют в задачах на построение и измерение.
</a:t>
            </a:r>
            <a:endParaRPr lang="en-US" sz="120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822176"/>
            <a:ext cx="3287100" cy="11166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свойств ромба и квадрата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признаки двух фигур и помогает увидеть, чем они похожи и чем различаются.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фигуры имеют равные стороны и параллельные противоположные стороны, но квадрат отличается обязательными прямыми углами и большей симметрией.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определения и свойства четырёхугольников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50" y="1606682"/>
            <a:ext cx="520200" cy="52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231" y="2448390"/>
            <a:ext cx="463838" cy="530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231" y="3295047"/>
            <a:ext cx="463838" cy="530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035" y="4146655"/>
            <a:ext cx="520200" cy="520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свойства ромба и квадрата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73273" y="1592301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стороны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 ромб, и квадрат относятся к четырёхугольникам, поэтому у каждой фигуры по четыре стороны и четыре вершины. Это базовый признак, с которого начинают сравнение.
</a:t>
            </a:r>
            <a:endParaRPr lang="en-US" sz="1251" dirty="0"/>
          </a:p>
        </p:txBody>
      </p:sp>
      <p:sp>
        <p:nvSpPr>
          <p:cNvPr id="11" name="Text 3"/>
          <p:cNvSpPr txBox="1"/>
          <p:nvPr/>
        </p:nvSpPr>
        <p:spPr>
          <a:xfrm>
            <a:off x="1073273" y="2438960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стороны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обеих фигур противоположные стороны параллельны и равны. Именно поэтому ромб и квадрат входят в семейство параллелограммов и наследуют его общие свойства.
</a:t>
            </a:r>
            <a:endParaRPr lang="en-US" sz="1251" dirty="0"/>
          </a:p>
        </p:txBody>
      </p:sp>
      <p:sp>
        <p:nvSpPr>
          <p:cNvPr id="12" name="Text 4"/>
          <p:cNvSpPr txBox="1"/>
          <p:nvPr/>
        </p:nvSpPr>
        <p:spPr>
          <a:xfrm>
            <a:off x="1073273" y="3285618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 обеих фигур пересекаются и делят друг друга пополам. На чертежах это свойство особенно полезно, когда нужно установить середины отрезков или проверить построение.
</a:t>
            </a:r>
            <a:endParaRPr lang="en-US" sz="1251" dirty="0"/>
          </a:p>
        </p:txBody>
      </p:sp>
      <p:sp>
        <p:nvSpPr>
          <p:cNvPr id="13" name="Text 5"/>
          <p:cNvSpPr txBox="1"/>
          <p:nvPr/>
        </p:nvSpPr>
        <p:spPr>
          <a:xfrm>
            <a:off x="1078007" y="4132276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параллелограмма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Поскольку ромб и квадрат являются параллелограммами, для них работают общие правила: противоположные углы равны, а соседние углы в сумме дают 180°.
</a:t>
            </a:r>
            <a:endParaRPr lang="en-US" sz="125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 ромба и квадрата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 помогают быстро различать фигуры на чертеже и подтверждать свойства сторон и углов.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квадрата диагонали дают больше признаков: они равны, перпендикулярны и образуют четыре одинаковые части. У ромба главным остаётся пересечение под прямым углом.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8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3060000"/>
            <a:ext cx="4427700" cy="15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оси симметрии имеет квадрат, поэтому он выглядит одинаково при нескольких поворотах и отражениях.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5220000" y="3060000"/>
            <a:ext cx="3653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оси симметрии делают квадрат особенно удобным для распознавания: его форма сохраняется при отражении по двум диагоналям и двум линиям через середины сторон.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70050" y="270000"/>
            <a:ext cx="8603700" cy="21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10000" dirty="0"/>
          </a:p>
        </p:txBody>
      </p:sp>
      <p:sp>
        <p:nvSpPr>
          <p:cNvPr id="7" name="Text 3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270050" y="4653075"/>
            <a:ext cx="44277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свойства квадрата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отличить ромб от квадрата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основана на признаках сторон, углов и диагоналей из школьного курса геометрии.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2911410"/>
            <a:ext cx="2681400" cy="19665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985" y="2898285"/>
            <a:ext cx="2681400" cy="1966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979" y="2898289"/>
            <a:ext cx="2681400" cy="19665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как особый случай ромба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9000" y="1902294"/>
            <a:ext cx="26790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одна фигура становится тремя
</a:t>
            </a:r>
            <a:pPr algn="l" indent="0" marL="0">
              <a:lnSpc>
                <a:spcPct val="100000"/>
              </a:lnSpc>
              <a:buNone/>
            </a:pPr>
            <a:r>
              <a:rPr lang="en-US" sz="9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удобно рассматривать сразу в нескольких ролях: как ромб, прямоугольник и параллелограмм. На иллюстрации это можно показать рядом, чтобы было видно, какие признаки он объединяет. Такой приём помогает запомнить, что одна фигура может входить в разные группы.
</a:t>
            </a:r>
            <a:endParaRPr lang="en-US" sz="968" dirty="0"/>
          </a:p>
        </p:txBody>
      </p:sp>
      <p:sp>
        <p:nvSpPr>
          <p:cNvPr id="10" name="Text 3"/>
          <p:cNvSpPr txBox="1"/>
          <p:nvPr/>
        </p:nvSpPr>
        <p:spPr>
          <a:xfrm>
            <a:off x="3233082" y="1902275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отметить на чертеже
</a:t>
            </a:r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у квадрата стоит показать равные стороны, прямые углы и одинаковые диагонали. У ромба рядом достаточно отметить равные стороны и наклонённые углы. Сопоставление двух чертежей делает различие между фигурами заметным без лишних слов.
</a:t>
            </a:r>
            <a:endParaRPr lang="en-US" sz="1008" dirty="0"/>
          </a:p>
        </p:txBody>
      </p:sp>
      <p:sp>
        <p:nvSpPr>
          <p:cNvPr id="11" name="Text 4"/>
          <p:cNvSpPr txBox="1"/>
          <p:nvPr/>
        </p:nvSpPr>
        <p:spPr>
          <a:xfrm>
            <a:off x="6197075" y="1902281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не просто похожие фигуры
</a:t>
            </a:r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ромба и квадрата не ограничивается внешним видом. Их связывают свойства параллелограмма, равенство противоположных сторон и поведение диагоналей. Именно поэтому квадрат считается частным случаем ромба, а не отдельной случайной фигурой.
</a:t>
            </a:r>
            <a:endParaRPr lang="en-US" sz="100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475600"/>
            <a:ext cx="81198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ромба и квадрата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20750" y="1943300"/>
            <a:ext cx="4426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формула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ромба и квадрата находят одинаково, потому что у обеих фигур все стороны равны. Достаточно измерить одну сторону и умножить её длину на четыре.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820750" y="2650597"/>
            <a:ext cx="4426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формулы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обеих фигур используют выражение P = 4a, где a — длина стороны. Формула удобна в задачах, чертежах и при проверке ответа.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820750" y="3357906"/>
            <a:ext cx="4426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со стороной 6 см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сторона ромба или квадрата равна 6 см, то периметр равен 24 см. Вычисление занимает несколько секунд и не требует дополнительных данных.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820750" y="4065203"/>
            <a:ext cx="4426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со стороной 8 см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стороне 8 см периметр будет 32 см. Одинаковый способ расчёта помогает быстро сравнивать фигуры и не путать их с другими четырёхугольниками.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ромба и квадрата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50" y="1996324"/>
            <a:ext cx="2729100" cy="23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квадрата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квадрата находят по формуле S = a², где a — длина стороны. Если сторона равна 5 см, площадь составляет 25 см².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207753" y="2016305"/>
            <a:ext cx="2729100" cy="23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ромба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ромба удобно вычислять по формуле S = d1 × d2 / 2, если известны диагонали. Такой способ часто подходит для чертежей с уже нанесёнными диагоналями.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6145452" y="2016305"/>
            <a:ext cx="2729100" cy="23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формулы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способа зависит от того, какие данные даны в задаче. Для квадрата обычно достаточно стороны, а для ромба нередко удобнее использовать диагонали и по ним находить площадь.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площади: что удобнее использовать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разных задач удобны разные данные: сторона, диагонали или готовые измерения на чертеже. Это помогает выбрать самый короткий путь к ответу.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для квадрата чаще выбирают сторону, а для ромба — диагонали. Значит, формула должна соответствовать тому, что известно в задаче.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формулы площади четырёхугольников; типичные учебные ситуации по геометрии
</a:t>
            </a:r>
            <a:endParaRPr lang="en-US" sz="65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3300" y="2141689"/>
            <a:ext cx="5170500" cy="21138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273325"/>
            <a:ext cx="86076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ромба и квадрата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66900" y="2278175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свойства совпадают у фигур, а какие помогают отличить одну фигуру от другой.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119650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различие связано с углами и равенством диагоналей. Равные стороны есть у обеих фигур, но квадрат обязательно имеет прямые углы.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66900" y="4731750"/>
            <a:ext cx="28722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геометрии: определения и свойства четырёхугольников
</a:t>
            </a:r>
            <a:endParaRPr lang="en-US" sz="6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06700" cy="63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 решении задач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57" y="1550529"/>
            <a:ext cx="4937672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 квадратом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каждый ромб является квадратом. Если стороны равны, этого ещё недостаточно: нужно обязательно проверить, являются ли все углы прямыми.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70057" y="2426066"/>
            <a:ext cx="4937672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вывод по диагоналям
</a:t>
            </a:r>
            <a:pPr algn="l" indent="0" marL="0">
              <a:lnSpc>
                <a:spcPct val="100000"/>
              </a:lnSpc>
              <a:buNone/>
            </a:pPr>
            <a:r>
              <a:rPr lang="en-US" sz="6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 ромба могут быть разными, поэтому их равенство нельзя считать обязательным признаком. По одному только этому свойству квадрат определить нельзя.
</a:t>
            </a:r>
            <a:endParaRPr lang="en-US" sz="1384" dirty="0"/>
          </a:p>
        </p:txBody>
      </p:sp>
      <p:sp>
        <p:nvSpPr>
          <p:cNvPr id="11" name="Text 4"/>
          <p:cNvSpPr txBox="1"/>
          <p:nvPr/>
        </p:nvSpPr>
        <p:spPr>
          <a:xfrm>
            <a:off x="270057" y="3301604"/>
            <a:ext cx="4937672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Суждение по виду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Фигуру легко перепутать по наклону на рисунке, но в геометрии важны не впечатление, а точные свойства сторон, углов и диагоналей.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270057" y="4177136"/>
            <a:ext cx="4937672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проверки
</a:t>
            </a:r>
            <a:pPr algn="l" indent="0" marL="0">
              <a:lnSpc>
                <a:spcPct val="100000"/>
              </a:lnSpc>
              <a:buNone/>
            </a:pPr>
            <a:r>
              <a:rPr lang="en-US" sz="6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нужно последовательно анализировать каждый признак. Если сразу сделать вывод без проверки, ответ может оказаться неверным даже при правильном чертеже.
</a:t>
            </a:r>
            <a:endParaRPr lang="en-US" sz="138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фигуру по чертежу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 признаках ромба и квадрата из школьного курса геометрии.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0550" y="1165097"/>
            <a:ext cx="2868000" cy="23498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9931" y="1164625"/>
            <a:ext cx="2865038" cy="235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7831" y="1164175"/>
            <a:ext cx="2865038" cy="2350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4700" y="369582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Узоры на стенах и тканях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Ромб легко заметить в орнаментах, мозаиках и декоративных рисунках. Он часто создаёт ритм узора и делает композицию более выразительной. Такие примеры показывают, что геометрия встречается не только в тетради, но и в искусстве вокруг нас.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321200" y="369582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Клетка, плитка, экран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окружает школьника каждый день: клетки тетради, плитка на полу, пиксели на экране и клетки шахматной доски. Эти одинаковые фигуры помогают удобно делить пространство и точно располагать изображения или предметы.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196050" y="368737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и предметы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Ромбовидная форма встречается на дорожных знаках и в некоторых схемах, а квадрат — в окнах, плитках и упаковке. Когда ученик замечает такие фигуры в жизни, геометрические правила становятся понятнее и запоминаются быстрее.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40800" y="464025"/>
            <a:ext cx="8062200" cy="52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Ромб и квадрат в окружающем мире
</a:t>
            </a:r>
            <a:endParaRPr lang="en-US" sz="2400" dirty="0"/>
          </a:p>
        </p:txBody>
      </p:sp>
      <p:sp>
        <p:nvSpPr>
          <p:cNvPr id="12" name="Text 4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ключевых признаков в одной диаграмме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 фигуры как набор свойств, а не только как рисунок. Это удобно для быстрого сравнения.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сильнее выделяется по углам и симметрии, а ромб — по равенству сторон. Фигуры близки, но различаются в важных признаках.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определения и свойства ромба и квадрата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ромб и квадрат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43131" y="2774925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задач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свойств ромба и квадрата помогает быстро находить периметр, площадь и особенности диагоналей. Это делает решения точнее и экономит время на контрольных и самостоятельных работах.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701675" y="2774925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чертежами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геометрии важно уметь читать рисунок: замечать отметки равных сторон, прямые углы и параллельные стороны. Без этого трудно правильно распознать фигуру и сделать верный вывод.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852925" y="2774937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другими темами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Ромб и квадрат помогают лучше понять параллелограммы, прямоугольники и свойства четырёхугольников. Так постепенно выстраивается целая система геометрических знаний, а не отдельные правила.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7004175" y="2774937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сравнивать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учит сравнивать фигуры по признакам, а не по внешнему виду. Такой подход полезен не только в геометрии, но и в других школьных задачах.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2000" y="1345900"/>
            <a:ext cx="4860000" cy="22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Ромб и квадрат: главное запомнить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Ромб и квадрат имеют четыре равные стороны, но квадрат отличается прямыми углами. Умение видеть эти признаки помогает решать задачи, находить площади и уверенно работать с чертежами.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2026-05-29T05:06:14Z</dcterms:created>
  <dcterms:modified xsi:type="dcterms:W3CDTF">2026-05-29T05:06:14Z</dcterms:modified>
</cp:coreProperties>
</file>