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EC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13500" y="1439325"/>
            <a:ext cx="7917000" cy="198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загрязнения и отравления: где возникает риск
</a:t>
            </a:r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где скрыта химическая опасность и как защитить здоровье.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054250" y="4085050"/>
            <a:ext cx="50355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риски есть дома, в школе и на улице: от бытовой химии до выхлопов и растворителей. Даже небольшой контакт может быстро вызвать ожог, кашель, тошноту или раздражение глаз.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химическая безопасность важна для подростков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загрязнение возникает, когда в воздух, воду, почву или продукты попадают вещества, мешающие нормальной жизни организмов и ухудшающие качество среды.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опасности зависит от дозы, концентрации, времени воздействия и пути попадания: через дыхание, пищу, кожу или слизистые оболочки.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веществам относят тяжёлые металлы, пестициды, нефтепродукты, кислоты, щёлочи, растворители и продукты горения, которые могут действовать по-разному.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химическим загрязнением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основными источниками становятся транспорт и предприятия. К ним добавляются дым, пыль, выхлопы и загрязнённые стоки, которые быстро распространяются по району.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хозяйственная деятельность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Свалки, сжигание мусора, пестициды и бытовая химия тоже опасны. Такие вещества могут попадать в воздух, воду и почву одновременно, усиливая общий риск.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химических загрязнений вокруг человека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 материалам задания, 2025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быту особенно часто опасные вещества попадают при вдыхании паров и случайном проглатывании грязи, капель или остатков химии с рук.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риск связан с воздухом и загрязнёнными руками, поэтому проветривание и мытьё рук особенно важны.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попадания вредных веществ в организм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Кратковременный контакт может вызвать слезотечение, кашель, головокружение, тошноту, рвоту, боль в глазах и химический ожог кожи.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вещества накапливаются в организме постепенно, поэтому человек сначала не замечает вреда, а ухудшение появляется позже.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более длительном воздействии страдают печень, почки, дыхательная система, нервная система и органы зрения, особенно если контакт повторяется.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концентрация и дольше воздействие, тем серьёзнее последствия, поэтому даже слабый запах или небольшой разлив нельзя игнорировать.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химические вещества вредят здоровью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358" y="1394038"/>
            <a:ext cx="5653284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часто скрыта в обычных предметах, поэтому важны маркировка, осторожность и соблюдение правил обращения.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ОБЗР; справочные сведения о бытовых и промышленных химикатах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привычные бытовые или производственные вещества могут быть опасны уже при обычном внешнем виде.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вещества и типичные последствия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типичной последовательности развития химического воздействия и действий помощи.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 отравлении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4575" y="1291100"/>
            <a:ext cx="300900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7775" y="1295870"/>
            <a:ext cx="364200" cy="291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125" y="3055087"/>
            <a:ext cx="300900" cy="300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9862" y="3055087"/>
            <a:ext cx="225675" cy="300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признаки отравления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7024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первыми появляются тошнота, общая слабость и головная боль. Если такие признаки возникли после запаха химии или контакта с жидкостью, нужно сразу прекратить воздействие.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1697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Тошнота и слабость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9292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Слёзы, жжение в глазах, покраснение кожи и першение в горле говорят о раздражающем действии вещества. Особенно опасно находиться дальше в плохо проветриваемом помещении.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86017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Слезотечение и раздражение
</a:t>
            </a:r>
            <a:endParaRPr lang="en-US" sz="1075" dirty="0"/>
          </a:p>
        </p:txBody>
      </p:sp>
      <p:sp>
        <p:nvSpPr>
          <p:cNvPr id="15" name="Text 6"/>
          <p:cNvSpPr txBox="1"/>
          <p:nvPr/>
        </p:nvSpPr>
        <p:spPr>
          <a:xfrm>
            <a:off x="60777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Кашель, затруднённое дыхание и чувство нехватки воздуха требуют немедленного прекращения контакта. Такие симптомы часто усиливаются при вдыхании дыма, паров или аэрозолей.
</a:t>
            </a:r>
            <a:endParaRPr lang="en-US" sz="988" dirty="0"/>
          </a:p>
        </p:txBody>
      </p:sp>
      <p:sp>
        <p:nvSpPr>
          <p:cNvPr id="16" name="Text 7"/>
          <p:cNvSpPr txBox="1"/>
          <p:nvPr/>
        </p:nvSpPr>
        <p:spPr>
          <a:xfrm>
            <a:off x="65450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Кашель и одышка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1169725" y="3036775"/>
            <a:ext cx="31917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изменения поведения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Внезапная сонливость, спутанная речь и нарушение координации считаются тревожными сигналами. Они могут означать серьёзное воздействие вещества на нервную систему.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цвета кожи или губ, сильная бледность или синюшность указывают на тяжёлое состояние. В такой ситуации нужна срочная помощь взрослых и вызов экстренной службы.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кожи и губ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06" y="1309125"/>
            <a:ext cx="2382188" cy="316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Очистители для труб, отбеливатели, растворители и аэрозоли нужно хранить только в заводской упаковке. Флаконы должны быть закрыты и недоступны младшим детям.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переливать средства в бутылки из-под напитков или смешивать их между собой. Особенно опасно соединять отбеливатель с кислотой или нашатырным спиртом: могут выделиться ядовитые газы.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химия: скрытая опасность дома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ОБЗР; обобщение типичных бытовых причин отравлений (условная схема, без статистической детализации).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случаев опасность возникает дома, где средства хранятся рядом с повседневными вещами и выглядят привычно.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риск связан с тем, что опасные вещества доступны, похожи на безобидные и используются без внимательного чтения инструкций.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бытовых отравлений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Улица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появляется рядом с дорогой, дымом, разливами топлива и битой тарой. Важно не подходить к неизвестным жидкостям и не трогать подозрительные предметы.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Школьный кабинет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работе с реактивами риск связан с открытыми ёмкостями, неправильным обращением с веществами и неисправным оборудованием. Нужны перчатки, очки и строгий инструктаж.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Немедленная 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вещество попало на кожу или в глаза, нужно сразу сообщить взрослому и использовать воду для промывания. При ухудшении состояния вызывают экстренную помощь.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риски на улице и в школе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 обнаружении неизвестного вещества дома, на улице или в школе.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трогай неизвестный химикат — действуй безопасно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281" y="1808050"/>
            <a:ext cx="3674338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первой помощи при химических воздействиях, материалы ОБЗР.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помогает быстро выбрать правильное действие и избежать ошибок до приезда взрослых или медиков.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правило: быстро прекратить контакт с веществом и не делать действий, которые могут усилить повреждение.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химическом воздействии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рекомендации по химической безопасности и профилактике бытовых отравлений; условная сравнительная схема.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привычки работают вместе и особенно важны там, где химические средства используются ежедневно.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эффект дают внимательность, безопасное хранение и отказ от смешивания средств без необходимости.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лучше всего снижает риск отравлений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чище воздух и вода, тем меньше нагрузка на дыхательную систему и риск длительных отравлений. Очистные сооружения и фильтры помогают уменьшить вредные выбросы.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отходов, общественный транспорт и зелёные насаждения снижают попадание токсинов в почву и пищевые цепи, поэтому забота о среде напрямую защищает здоровье людей.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как часть защиты здоровья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кабинет безопаснее, когда реактивы подписаны, хранятся в закрытых шкафах и выдаются только по инструкции. Перед началом работы ученик должен знать правила и средства защиты.
</a:t>
            </a:r>
            <a:endParaRPr lang="en-US" sz="1074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практической работы нужны перчатки, защитные очки, доступ к воде и понятный порядок действий при разливе или попадании вещества на кожу и в глаза.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Ответственные взрослые контролируют вентиляцию, исправность оборудования, аптечку и хранение батареек, ламп и других опасных предметов, чтобы риск не возникал из-за невнимательности.
</a:t>
            </a:r>
            <a:endParaRPr lang="en-US" sz="1087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школа снижает химические риски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экологии и ОБЗР; условная схема распространения последствий загрязнения.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одной среды часто запускает цепную реакцию и быстро затрагивает соседние экосистемы.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вред возникает, когда токсины переходят из почвы и воды в растения, животных и пищу человека.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химические загрязнения влияют на природу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Угарный газ нельзя заметить по запаху или цвету, поэтому при плохой вентиляции и работе печей особенно важно проветривание, исправность приборов и внимание к самочувствию.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Ситуации, которые легко запомнить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Ртуть из разбитого термометра не собирают руками, веником или пылесосом. Неизвестные таблетки, порошки и жидкости нельзя нюхать, пробовать или переливать в другую тару.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Отбеливатель не смешивают с кислотой или аммиаком: может выделиться ядовитый газ. Даже обычные бытовые предметы становятся опасными, если нарушать правила обращения.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привычек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безопасность держится на простых привычках: читать этикетки, не трогать неизвестные вещества, проветривать помещение и сразу обращаться за помощью при опасной ситуации.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2026-05-21T03:37:54Z</dcterms:created>
  <dcterms:modified xsi:type="dcterms:W3CDTF">2026-05-21T03:37:54Z</dcterms:modified>
</cp:coreProperties>
</file>