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показывают, кому принадлежит предмет.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местоимения-прилагательные в русском языке
</a:t>
            </a:r>
            <a:endParaRPr lang="en-US" sz="22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принадлежности делают речь яснее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местоимения-прилагательные помогают сразу понять, чей это предмет: моя тетрадь, наш класс, их команда. С ними речь становится короче, точнее и удобнее для чтения и слушания без лишних повторов.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они отвечают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отвечают на вопросы чей? чья? чьё? чьи? Именно по ним можно быстро определить, кому принадлежит предмет или с кем он связан в предложении.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меняется вместе с существительным: мой карандаш, моя линейка, моё правило, мои учебники. Поэтому важно смотреть не только на слово, но и на его соседство.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Притяжательное местоимение обычно стоит рядом с существительным и вместе с ним образует словосочетание. Оно не называет предмет, а уточняет его признак принадлежности.
</a:t>
            </a:r>
            <a:endParaRPr lang="en-US" sz="1040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не пересказывать мысль длинно. Вместо объяснений вроде «предмет, который принадлежит мне» можно сказать короче: мой предмет, твоя книга, наш проект.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притяжательных местоимений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формы темы и короткие примеры их употребления.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мой и свой ведут себя как прилагательные, а его и их остаются неизменяемыми.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«Притяжательные местоимения-прилагательные».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формы мой, твой, наш, ваш, свой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роду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имеют разные формы для мужского, женского и среднего рода: мой, моя, моё. Такая смена формы нужна, чтобы местоимение точно совпадало с существительным рядом.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числу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используются формы мои, твои, наши, ваши, свои. Они помогают показать, что предметов несколько, и согласовать слово с существительным по числу.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Притяжательное местоимение изменяется вместе с существительным по роду, числу и падежу. Поэтому пишут: мой учебник, моя тетрадь, моё упражнение, мои тетради.
</a:t>
            </a:r>
            <a:endParaRPr lang="en-US" sz="981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прилагательными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своему поведению эти слова напоминают прилагательные: они не стоят отдельно, а подстраиваются под существительное. Это помогает сделать словосочетание грамматически правильным и понятным.
</a:t>
            </a:r>
            <a:endParaRPr lang="en-US" sz="9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чаще встречаются в школьных примерах
</a:t>
            </a:r>
            <a:endParaRPr lang="en-US" sz="232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условные доли по учебным примерам и устным ответам на уроке.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мой и свой: они особенно нужны в рассказах о себе, семье, вещах и действиях ученика.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 типичным школьным примерам из темы, 2025.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его, её, их: почему они особенные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его, её, их остаются одинаковыми во всех сочетаниях: его друг, его книга, её тетрадь, их дом. Они не меняют окончания по роду и числу.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 личные 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совпадают по написанию с личными местоимениями, поэтому значение нужно определять по смыслу предложения. Важен не только вид слова, но и его роль в тексте.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помогает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Его книга лежит на столе слово его показывает принадлежность. А в предложении Он принёс книгу это уже личное местоимение, обозначающее действующее лицо.
</a:t>
            </a:r>
            <a:endParaRPr lang="en-US" sz="1008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лучше рассматривать всё предложение целиком. Тогда становится понятно, указывает ли слово на владельца предмета или заменяет имя человека.
</a:t>
            </a:r>
            <a:endParaRPr lang="en-US" sz="10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притяжательное значение слова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принадлежность и выбрать нужную форму.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слов свой, мой, твой, наш, ваш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свой показывает, что предмет принадлежит тому, кто действует в предложении: Я взял свою книгу. Оно связано с подлежащим и зависит от смысла.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указание владельца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мой, твой, наш, ваш называют владельца прямо: моя книга, твой пенал, наш класс, ваш ответ. Они не зависят от подлежащего так, как слово свой.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если вместо свой по смыслу ставят мой или его, хотя предмет принадлежит действующему лицу. Тогда предложение может звучать неточно или неверно.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задать вопрос: кто совершает действие и кому принадлежит предмет? Если предмет относится к самому действующему лицу, чаще всего нужна форма свой.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в похожих предложениях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формы, которые чаще вызывают путаницу при письме и разборе предложения.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Согласуемые формы меняются по образцу прилагательного, а его и их остаются неизменяемыми, поэтому их легче распознавать по виду.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«Притяжательные местоимения-прилагательные»; условное сравнение форм.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местоимения-прилагательные изменяются так, чтобы совпадать с существительным по роду и числу.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меняются вместе с существительным: выбор окончания зависит от рода и числа, поэтому слово согласуется с предметом рядом.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правилам согласования притяжательных местоимений-прилагательных в русском языке.
</a:t>
            </a:r>
            <a:endParaRPr lang="en-US" sz="6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54617"/>
            <a:ext cx="198300" cy="1762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значении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свой и его, хотя первое относится к действующему лицу предложения, а второе указывает на другого владельца. Из-за этого смысл фразы может стать неточным.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в словах моя, моё, мои, когда ученик не учитывает род и число существительного. Тогда нарушается согласование, и словосочетание звучит неправильно.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особенно заметны в диктантах, изложениях и ответах на уроке. Чтобы избежать их, полезно проверять вопрос, смысл принадлежности и форму существительного перед записью.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пенал лежит на парте, а свои тетради ученик убирает в рюкзак. Такие примеры помогают увидеть, как слово передаёт принадлежность конкретному человеку.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учеба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группа готовит проект, а твой ответ оказался верным. В школьных ситуациях притяжательные слова часто уточняют, кому принадлежит предмет или действие.
</a:t>
            </a:r>
            <a:endParaRPr lang="en-US" sz="1091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сказать: возьмите своё правило, откройте мою запись или проверьте их задание. Так словосочетания становятся короче и понятнее для всего класса.
</a:t>
            </a:r>
            <a:endParaRPr lang="en-US" sz="1073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 школе такие формы звучат естественно: мой дневник, наша работа, ваши ответы. Они делают высказывание точным и помогают быстро понять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по смыслу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кто является владельцем предмета, а затем подбирают нужную форму по смыслу предложения.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опирается не только на грамматику, но и на роль действующего лица. Особенно важно различать свой и формы его, её, их.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употребления притяжательных местоимений-прилагательных в русском языке; без даты.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36679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притяжательных местоимений в предложении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выступают определениями и стоят перед существительным. Они уточняют, чей это предмет, и сразу связывают признак с нужным словом.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фразах они звучат привычно и естественно: наш класс, твоя тетрадь, их проект. Без них высказывание часто становится длиннее и менее удобным.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притяжательных форм речь становится короче, потому что не нужно каждый раз объяснять, кому принадлежит вещь, тетрадь, книга или проект.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избежать двусмысленности в рассказах о семье, школе и личных вещах. Собеседник быстрее понимает, о каком предмете идёт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 примеры для запоминания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таблица помогает быстро увидеть формы и запомнить, какие из них изменяются, а какие остаются неизменяемыми.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пять форм изменяются и согласуются с существительным, а его, её, их не меняются и сохраняют одну форму.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«Притяжательные местоимения-прилагательные»; без даты.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личными местоимениями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— мой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говорящий говорит о своём предмете, форма мой связана с личным местоимением я. Эта связь помогает быстро понять, кто является владельцем предмета.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— твой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твой соотносится с местоимением ты и показывает принадлежность собеседнику. В речи это удобно, когда нужно обратиться к одному человеку прямо.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 вы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наш и ваш связаны с местоимениями мы и вы. Они употребляются, когда владелец — группа людей, включая говорящего, или группа собеседников.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Он, она, они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его, её, их соотносятся с местоимениями он, она, они. Именно поэтому значение таких слов определяют по смыслу всего предложения.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темы в упражнениях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помогают увидеть, какие задания требуют большего внимания на уроке и дома при повторении темы.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усваивается распознавание формы, а самым трудным остаётся выбор между свой и его в сложных предложениях.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теме; показатели приведены для наглядного сравнения, без привязки к конкретному классу или датам.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действий помогает не ошибиться: вопрос, смысл принадлежности, согласование, связь со сказуемым и сравнение примеров. Такой алгоритм удобно применять на уроке и дома.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теме «Притяжательные местоимения-прилагательные»; без даты.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шагов достаточно, чтобы проверить притяжательное местоимение перед записью.
</a:t>
            </a:r>
            <a:endParaRPr lang="en-US" sz="2341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делают речь точной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местоимения-прилагательные помогают ясно показать принадлежность и сделать высказывание короче. Если уверенно различать свой, мой, твой, наш, ваш, его, её, их, ошибок в речи станет заметно меньше.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2026-05-28T04:19:28Z</dcterms:created>
  <dcterms:modified xsi:type="dcterms:W3CDTF">2026-05-28T04:19:28Z</dcterms:modified>
</cp:coreProperties>
</file>