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 Красные водоросли (Багрянки): обзор и ключевые темы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— древняя группа с яркой окраской и важной ролью в экосистемах.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корни и развитие багрянок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появились более 1,2 миллиарда лет назад. Эти организмы отражают эволюционные изменения океанов и климатических условий, демонстрируя адаптацию к разнообразным морским средам.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Микроструктура красных водорослей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 багрянок состоит из целлюлозы и агароидных веществ, что обеспечивает прочность и гибкость при различных условиях среды.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клеточная стенка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Пигментные хлоропласты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имеют две мембраны, в которых находятся пигменты — хлорофилл a, фикоэритрин и фикоцианин — важные для захвата света.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других водорослей, багрянки откладывают флоридейный крахмал вне хлоропластов, используя его как основной энергетический резерв.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углеводов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Фикоэритрин придаёт багрянкам красный цвет, эффективно поглощая зелёный и синий свет, недоступный для многих других растений.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Фикоцианин отвечает за синий оттенок, что вместе с фикоэритрином создаёт разнообразие тонов от пурпурного до сине-красного.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пигментная система позволяет багрянкам жить на больших глубинах, где свет падает слабо, обеспечивая фотосинтез.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Пигменты и окраска багрянок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942504"/>
            <a:ext cx="4684800" cy="2445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и особенности багрянок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виды, их форма, среда обитания и основные применения человеком.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применения отражает широкий экологический и хозяйственный потенциал багрянок.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К.С. Мишустин, 2017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багрянок предпочитает морские воды тропиков и субтропиков, активно встречаясь на каменистых и коралловых участках прибрежья.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Преобладающая морская среда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встречаются в пресных водах рек и озёр Восточной Азии, но такие формы крайне редки и занимают узкие экологические ниши.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пресноводные виды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обитания багрянок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багрянок по глубине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глубина обитания связана со снижением конкуренции и доступностью света, поддерживающим фотосинтез.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видимость видов приходится на 10–30 метров, с резким спадом после 100 метров.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биологические исследования, 2021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багрянок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происходит через фрагментацию таллома, обеспечивая местное быстрое распространение.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основано на образовании спор в спорангиях, которые рассеиваются водой для колонизации новых участков.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жгутиковых стадий у большинства видов отличает их от многих других водорослей и бактерий.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включает образование гамет в карпогонах и антеридиях, способствуя генетическому разнообразию.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багрянок: трифазная модель
</a:t>
            </a:r>
            <a:endParaRPr lang="en-US" sz="284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Биология водорослей, 2018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багрянок к морской среде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Багрянки обладают высокой устойчивостью к солёности, давлению глубин и низким температурам, что расширяет их ареал от мелководья до глубоководья.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Слизистый слой на поверхности защищает от высыхания и повреждений, а пигменты оптимизируют фотосинтез при ограниченном доступе света.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4895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34740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багрянок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создают убежища для рыб, моллюсков и беспозвоночных, обеспечивая им защиту и укрытия в морских экосистемах.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для морских животных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Багрянки совместно с кораллами укрепляют морские рифы, создавая стабильные биологические структуры и влияя на качество морской среды.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рифов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морские ежи и мелкие моллюски питаются багрянками, что поддерживает питание и биологическое равновесие в океане.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для морских организмов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багрянок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широко применяются в пищевой промышленности, например, в изготовлении нори и салатов. Культивируются на морских плантациях, что помогает увеличить производство и снизить нагрузку на естественные запасы.
</a:t>
            </a:r>
            <a:endParaRPr lang="en-US" sz="129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микробиологии багрянки используются для получения агар-агара, а в химической промышленности — каррагинана. К 2020 году мировой сбор превысил 10 миллионов тонн, что отражает растущий спрос на природные продукты.
</a:t>
            </a:r>
            <a:endParaRPr lang="en-US" sz="129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производство багрянок по странам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Лидирующие страны активно развивают аквакультуру для удовлетворения растущих потребностей в морских продуктах и биопродуктах.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производство багрянок сконцентрировано в Восточной Азии с китайской промышленностью на первом месте, что определяется традициями и технологическим развитием.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2022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Porphyra, известная как нори, содержит много белка и витаминов, включая B12, что делает её важным пищевым ресурсом в азиатской кухне.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богаты микроэлементами, такими как йод и железо, способствующими поддержанию здоровья щитовидной железы и общего обмена веществ.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волокна багрянок легко усваиваются организмом благодаря ферментам, развившимся у жителей Восточной Азии, что повышает их питательную ценность.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Багрянки в рационе человека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Агар-агар из Gracilaria и Gelidium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багрянок используют для получения агар-агара — желирующего агента в лабораториях, кондитерских изделиях и десертах, обеспечивающего текстуру и консистенцию продуктов.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Каррагинан из Chondrus crispus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Каррагинан применяют как стабилизатор в пищевой и фармацевтической промышленности. Его добавляют в йогурты, мороженое, мясные изделия для улучшения структуры и хранения.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Агар-агар и каррагинан: производство и применение
</a:t>
            </a:r>
            <a:endParaRPr lang="en-US" sz="25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показали, что около 73% выделяемых багрянками веществ подавляют рост вредных грибков и бактерий, открывая перспективы для биологической защиты растений.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микробиологии, 2021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экспериментально подтверждено ингибирующее действие багрянок на рост патогенных микроорганизмов.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Противовирусные и антибактериальные 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багрянок эффективны против вирусов, вызывающих грипп и герпес, а также обладают антибактериальной активностью, что способствует разработке новых лекарств.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Багрянки и медицинские исследования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онкологии и ВИЧ-терапии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Каррагинан и полисахариды показывают обещающие результаты в подавлении раковых клеток и вируса иммунодефицита, открывая путь к инновационным методам лечения.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глобальных изменений на багрянки
</a:t>
            </a:r>
            <a:endParaRPr lang="en-US" sz="2941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зафиксировали первые изменения в численности багрянок вследствие повышения температуры воды и промышленного загрязнения.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годы: начало наблюдений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исследования показали уменьшение численности багрянок и сдвиг зон обитания в сторону более прохладных вод.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годы: сокращение ареалов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год: повышение угрозы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негативных факторов приводит к исчезновению отдельных видов и сокращению биоразнообразия в прибрежных экосистемах.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Начаты международные проекты по мониторингу и сохранению багрянок с целью предотвращения дальнейших потерь видов.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время: разработка программ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9038" y="0"/>
            <a:ext cx="392292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793175"/>
            <a:ext cx="46299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багрянках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Bangiomorpha — древняя водоросль возрастом около 1,2 миллиарда лет, считается предком современных красных водорослей и ключом к пониманию эволюции многоклеточности.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374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Corallina выделяет карбонат кальция, формируя известковые отложения, укрепляющие морские рифы. Porphyra — одна из немногих полностью перевариваемых человеком водорослей благодаря уникальным ферментам.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обладают значительной экологической, пищевой и медицинской ценностью. Их охрана и рациональное использование необходимы для поддержания биоразнообразия и устойчивого развития человечества.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Багрянки: важный ресурс для экологии и человека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2026-05-08T21:06:33Z</dcterms:created>
  <dcterms:modified xsi:type="dcterms:W3CDTF">2026-05-08T21:06:33Z</dcterms:modified>
</cp:coreProperties>
</file>