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особенности строения растительной клетки
</a:t>
            </a:r>
            <a:endParaRPr lang="en-US" sz="326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— уникальная структура с особенностями, важными для жизни растений.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растительную клетку и историю исследований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формирует ткани растения и определяет его функции. Первые клеточные наблюдения совершил Роберт Гук, а теория клеточного строения развивалась благодаря Шлейдену и Шванну. Понимание клеточного уровня важно для биотехнологий и сельского хозяйства.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клеток: основные различия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ядро, митохондрии, цитоплазму и мембрану, что обеспечивает базовые функции живого.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обладает клеточной стенкой, которую животная клетка не имеет, обеспечивая устойчивость и форму растениям.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растительные клетки содержат пластиды — специализированные органоиды для фотосинтеза и пигментирования.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крупна и занимает значительный объём у растений, в отличие от отсутствия у животных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строение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преимущественно из целлюлозы, а также содержит лигнин, пектин и гемицеллюлозу. Эти компоненты придают прочность и гибкость.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значимость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формирует жёсткую оболочку, защищая клетку от повреждений и патогенов, поддерживает тургор и способствует транспортировке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растительной клетки: структура и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центр клетки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ДНК, хранящую наследственный материал растения. Оно контролирует синтез белков и регуляцию клеточных процессов, обеспечивая жизнедеятельность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ядра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 с порами для обмена веществ. Внутри находятся хроматин и ядрышко, отвечающее за образование рибосом.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ядра в клетке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растительной клетке ядро часто отодвинуто к краю под действием большой вакуоли, что отражает особенности внутреннего устройства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683" y="2170429"/>
            <a:ext cx="2688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3199" y="2170429"/>
            <a:ext cx="211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914" y="2170429"/>
            <a:ext cx="3072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растительной клетки и их функции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прочность, защиту и поддержание формы клетки, состоит из целлюлозы и других полисахаридов.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генетическую информацию и регулирует процессы клеточного обмена и деления.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воду и растворённые вещества, поддерживает тургор, участвует в обмене веществ.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Отвечают за фотосинтез, запас питательных веществ и окраску клеток.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в виде АТФ, обеспечивая обменные процессы.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структура и роль в растительной клетке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состоит из двойного слоя фосфолипидов с интегральными белками, обеспечивая избирательный транспорт веществ.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регулирует внутриклеточный обмен, обеспечивая поступление питательных веществ и вывод продуктов метаболизма.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способностью к самовосстановлению, вместе с клеточной стенкой поддерживает целостность и форму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занимает большую часть объёма, что подчёркивает её важность для поддержания внутреннего давления растения.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объём вакуоли свидетельствует о её ключевой роли в накоплении веществ и росте клетки.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 клеточной морфологии растений,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распределения органоидов в растительной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вакуоль позволяет эффективно запасать воду и метаболиты, что важно для адаптации растений к окружающей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90%
</a:t>
            </a:r>
            <a:endParaRPr lang="en-US" sz="6825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внутреннего пространства клетки может занимать вакуоль, обеспечивая её тургор и накопление веществ.
</a:t>
            </a:r>
            <a:endParaRPr lang="en-US" sz="2181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цитологии растений,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Пластиды: многообразие типов и функций в растительной клетке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 обеспечивают фотосинтез, преобразуя солнечную энергию в химическую.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Хромопласты накапливают каротиноиды и ксантофиллы, отвечая за окраску плодов и цветов для привлечения опылителей.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Лейкопласты служат для запасания крахмала, жиров и белков, обеспечивая энергоресурсы клетки.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пластидном составе отражают специализацию клеток на функции фотосинтеза, хранения и защиты.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строение и роль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окружены двойной мембраной и содержат внутреннюю стромальную матрицу с тилакоидами, организованными в граны. Эта структура обеспечивает оптимальные условия для фотосинтеза.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тилакоидах находится хлорофилл, поглощающий световую энергию. Собственные ДНК и рибосомы позволяют хлоропластам частично самостоятельно синтезировать необходимые белки.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растительной клетки: функции и особенности строения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35670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представляет собой крупный мембранный органоид, заполненный клеточным соком, состоящим из воды и растворённых веществ. Она занимает значительную часть объёма зрелой клетки.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670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значение вакуоли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Вакуоль регулирует осмотическое давление, поддерживает тургор и обеспечивает рост клетки, создавая давление на клеточную стенку и участвуя в запасании веществ и вывода продуктов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в растительной клетке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 прикреплёнными рибосомами отвечает за синтез и начальную обработку белков, предназначенных для мембран и секреции.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выполняет синтез липидов, углеводов и участвует в детоксикации токсичных веществ внутри клетки.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растительной ЭПС является тесный контакт с пластидными органеллами, что обеспечивает координированный обмен веществ между ними.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7826"/>
            <a:ext cx="4569000" cy="1637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3145707"/>
            <a:ext cx="4569000" cy="163752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6950" y="150773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Модификация и упаковка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формирует и модифицирует полисахариды и белки, обеспечивая их правильное упаковывание в транспортные везикулы для доставки к различным частям клетки и за её пределы.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6950" y="3145618"/>
            <a:ext cx="39300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формирование клеточной стенки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работы аппарата Гольджи участвуют в синтезе компонентов клеточной стенки, таких как целлюлоза и пектин, а также формируют лизосомоподобные структуры для внутриклеточного разложения веществ.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аппарата Гольджи в растительной клетке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в растительной клетке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осуществляют аэробное дыхание, синтезируя АТФ, источник энергии для клетки. Кристы внутренней мембраны увеличивают площадь для биохимических реакций.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митохондрий в растительных клетках обычно меньше, чем в животных. Они содержат собственную ДНК и способны к автономному делению, что поддерживает энергообеспечение.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715050" y="36000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 белковый синтез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2453250" y="16692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состоят из двух субъединиц и обеспечивают трансляцию мРНК в белковые молекулы, играя ключевую роль в жизнедеятельности клетки.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2453250" y="275835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располагаются в цитоплазме и прикреплены к шероховатой ЭПС, участвуя в синтезе белков как для внутриклеточного использования, так и для транспорта.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2453250" y="3847500"/>
            <a:ext cx="42375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рибосомы присутствуют внутри пластид и митохондрий, обеспечивая автономный синтез белковых компонентов в этих органеллах.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 скелет клетки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состоит из гиалоплазмы и органоидов, выполняя функции среды для обмена веществ и биохимических процессов.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обеспечивают структурную поддержку, участвуя в формировании цитоскелета и распределении органоидов.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отвечают за подвижность клетки и внутриклеточный транспорт, связанный с перемещением веществ и органоидов.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также способствует делению клетки и формированию новых клеточных структур в процессе 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основных структур и функций растительных и животных клеток подчеркивает уникальные адаптации.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структуры растительной клетки обеспечивают фотосинтез, запас веществ и прочность, тогда как животные клетки приспособлены к другим биологическим функциям.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данные по цитологии растений и животных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растительной и животной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растительных клеток к окружающей среде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в пластидных органоидах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автономное образование органических веществ из неорганических, позволяя растениям использовать энергию света.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тургора через вакуоль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регулируемое давление обеспечивают устойчивость клеток к механическим нагрузкам и поддерживают форму тканей.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Суккулентная структура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накопление влаги в засушливых условиях, снижая потерю воды и увеличивая выживаемость растений.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Утолщённая клеточная стенка древесных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механическую поддержку и защиту от внешних воздействий, что важно для проведения воды и роста в высоту.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строения растительной клетки для биологии и практики
</a:t>
            </a:r>
            <a:endParaRPr lang="en-US" sz="3293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растительной клетки обеспечивают её биологическую функцию и адаптацию. Понимание строения важно для биотехнологий, сельского хозяйства и экологического мониторинга.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2026-05-10T03:36:33Z</dcterms:created>
  <dcterms:modified xsi:type="dcterms:W3CDTF">2026-05-10T03:36:33Z</dcterms:modified>
</cp:coreProperties>
</file>