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опасность, защитить себя и вовремя попросить помощи.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и терроризм: почему эта тема важна в 7 классе
</a:t>
            </a:r>
            <a:endParaRPr lang="en-US" sz="26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 угрозах и безопасности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ОБЗР изучают, как действовать безопасно в обычной жизни и при опасных ситуациях. Экстремизм связан с ненавистью и оправданием насилия, а терроризм — с насилием ради страха и давления. Важно уметь замечать риск и сообщать взрослым.
</a:t>
            </a:r>
            <a:endParaRPr lang="en-US" sz="1373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75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507544"/>
            <a:ext cx="700800" cy="560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особенно важно быть внимательными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сообщения часто приходят через ленты, комментарии и личные сообщения. Там легко скрыть настоящие намерения за обычным общением и яркими обещаниями.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принятым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 легче вовлечь, если он чувствует одиночество или хочет доказать свою значимость. Вербовщики используют это, обещая поддержку, дружбу и особую роль.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собеседники часто говорят дружелюбно, но быстро переходят к скрытности, просьбам не рассказывать взрослым и к обсуждению запрещённых тем.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пересылка, лайк или репост опасных материалов могут иметь последствия по закону и нарушать правила школы. Нельзя считать такие действия безобидной шуткой.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чаты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закрытых беседах незнакомцы могут постепенно втягивать в подозрительный разговор. Сначала это выглядит безобидно, а потом становится давлением и проверкой лояльности.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вовлечение в опасную среду
</a:t>
            </a:r>
            <a:endParaRPr lang="en-US" sz="2375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всё реже делится с близкими своими контактами и перепиской. Затем появляются резкие выражения, деление людей на «своих» и «чужих», а грубость начинает казаться нормой.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растут скрытность и зависимость: удаляются сообщения, появляются новые закрытые каналы и секретные группы. Это затрудняет критическую оценку происходящего и усиливает влияние группы.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Экстремизм, терроризм и обычный конфликт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спор с опасным поведением.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споре нет унижения людей и призывов к насилию, это не терроризм. Любое оправдание жестокости — тревожный сигнал.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ОБЗР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вовлечения подростков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нехватка поддержки делают подростка более уязвимым к давлению и обещаниям без доказательств.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потребность в признании и дефицит поддержки взрослых; именно они чаще открывают путь к манипуляции.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на основе содержания темы ОБЗР; без статистических данных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вербовка в интернете
</a:t>
            </a:r>
            <a:endParaRPr lang="en-US" sz="243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шагов при вовлечении в опасную группу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материал прославляет насилие, жестокость и унижение людей. Он подаёт агрессию как норму или даже как «героический» поступок, что особенно опасно для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признак — оскорбления по национальности, религии, языку, внешности или взглядам. Такой контент делит людей на «правильных» и «врагов», разжигая вражду.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сигнал — призывы к мести, «очищению» общества, секретным сообществам и скрытой правде. Это попытка вовлечь человека через страх, любопытство и чувство избранности.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инструкции по оружию, взрывчатым веществам и нападениям. Такой контент нельзя пересылать, лайкать или обсуждать как шутку.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опасного контента
</a:t>
            </a:r>
            <a:endParaRPr lang="en-US" sz="32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вступай в спор с агрессивными незнакомцами и не отвечай на провокации. Сразу прекращай контакт, если собеседник давит, пугает или требует секретности.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 личные данные: адрес, номер школы, пароли, геолокацию и фото документов. Подозрительный аккаунт лучше заблокировать, а сообщение — сохранить в виде скриншота.
</a:t>
            </a:r>
            <a:endParaRPr lang="en-US" sz="1155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пришло тревожное сообщение или приглашение в закрытую группу, сразу расскажи родителям, классному руководителю или школьному психологу. Чем раньше сообщишь, тем безопаснее будет ситуация.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интернете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 при угрозе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того, где возникла опасность и насколько срочна ситуация.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рассказать взрослым рядом, а при срочной опасности — звонить 112. Раннее сообщение помогает предотвратить беду.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безопасности и действиям при угрозе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опасном нападении люди могут получить физические травмы и пережить сильный испуг. После этого нередко остаются тревога, недоверие и долгий психологический стресс.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людьми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семьи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школы и весь город тоже переживают последствия. Нужны помощь пострадавшим, расследование, усиленная охрана и время, чтобы вернуть чувство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приносит терроризм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теракт затрагивает не только пострадавших, но и очевидцев, спасателей, жителей района и работников служб помощи.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— не только разрушения, но и длительный страх, поэтому профилактика и быстрое реагирование особенно важны.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 учебной презентации по материалам ОБЗР; 2025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запрещены экстремистские материалы, публичные призывы к насилию, разжиганию ненависти и любое оправдание терроризма. Это касается и публикаций, и репостов, и комментариев.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может наступить не только за прямые действия, но и за распространение опасного контента в социальных сетях и мессенджерах. Важен не только текст, но и его влияние на других.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Несовершеннолетние тоже отвечают по закону, если их поступки нарушают правила и причиняют вред. Поэтому даже «шутка» или «просто переслал» может иметь серьёзные последствия.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запрещено и за что отвечают
</a:t>
            </a:r>
            <a:endParaRPr lang="en-US" sz="2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спокойно и по шагам
</a:t>
            </a:r>
            <a:endParaRPr lang="en-US" sz="270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подозрительной находки в школе, на улице или в общественном месте.
</a:t>
            </a:r>
            <a:endParaRPr lang="en-US" sz="10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информацию в нескольких надёжных источниках, прежде чем верить ей. Если сообщение не подтверждается, не пересылай его дальше и не делай выводы на эмоциях.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Насторожись, если тебя торопят, запугивают, обещают лёгкие деньги или заставляют хранить секрет. Эмоциональное давление часто нужно для того, чтобы отключить критическое мышление.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вопрос — «кому это выгодно?». Он помогает заметить скрытую цель автора и понять, почему тебя уговаривают действовать именно сейчас.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вызывает злость, страх или желание что-то доказать, лучше остановиться и поговорить с доверенным взрослым. Спокойная проверка всегда безопаснее поспешного решения.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поддаться манипуляции
</a:t>
            </a:r>
            <a:endParaRPr lang="en-US" sz="2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 ненадёжные источники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можно ли доверять сообщению.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источник скрыт или призывает не задавать вопросов, доверять сообщению нельзя. Проверка автора и подтверждений — обязательное правило.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цифровой грамотности и безопасному поведению; 2025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школа помогает предотвратить риск
</a:t>
            </a:r>
            <a:endParaRPr lang="en-US" sz="2581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класс снижает одиночество, изоляцию и желание искать поддержку у опасных людей. Когда в коллективе принято уважать различия, конфликты и буллинг возникают реже, а тревожные изменения замечают раньше.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поведения в интернете и понятный порядок обращения за помощью делают реакцию быстрой и спокойной. Поддержка одноклассников, учителя и психолога помогает не оставаться один на один с проблемой.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уязвимость подростка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навыки особенно важны, когда появляется конфликт, давление со стороны сверстников или тревожное сообщение в сети.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 подростка поддержки и практических навыков, тем труднее навязать ему опасные идеи и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выводов ОБЗР о факторах защиты; 2025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75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7638" y="1507544"/>
            <a:ext cx="700800" cy="560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 личной безопасности
</a:t>
            </a:r>
            <a:endParaRPr lang="en-US" sz="2691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пересылай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материалы нельзя пересылать, лайкать или обсуждать как шутку. Даже короткое распространение опасного контента может усилить вред и привлечь внимание к сообщению.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молчи об угрозах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приходит тревожное сообщение, шантаж или приглашение в подозрительную группу, нужно сразу рассказать взрослым. Скрывать такую информацию небезопасно.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номер 112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срочной опасности нужно звонить 112. Этот номер помогает быстро вызвать экстренные службы и получить нужную помощь в любой серьёзной ситуации.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рядом попал под давление, важно не осуждать его, а помочь обратиться к взрослым. Доброжелательная поддержка часто предотвращает ошибочный шаг.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вступай в закрытые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чаты и закрытые сообщества часто начинают с дружелюбных слов, а затем переходят к давлению и секретности. Лучше сразу выйти и заблокировать контакт.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внимательности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и терроризм опасны не только из-за идей, но и из-за реального вреда людям. Внимательность, закон, поддержка взрослых и своевременное обращение за помощью защищают лучше всего.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2026-05-21T00:43:02Z</dcterms:created>
  <dcterms:modified xsi:type="dcterms:W3CDTF">2026-05-21T00:43:02Z</dcterms:modified>
</cp:coreProperties>
</file>