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jpe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слов меняются окончания во множественном числе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меняются, когда предметов становится больше одного.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и число: вспомним главное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предмет, а число показывает, один он или их много. В именительном падеже слово стоит прямо и понятно: кто? что? Сегодня увидим, как меняется его конец.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5" y="1760755"/>
            <a:ext cx="3699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33375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51775" y="1728589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25" y="1810075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44725" y="3337555"/>
            <a:ext cx="493200" cy="4932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11125" y="496075"/>
            <a:ext cx="8203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окончания бывают у слов во множественном числе
</a:t>
            </a:r>
            <a:endParaRPr lang="en-US" sz="25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0555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-ы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111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 часто пишется окончание -ы: столы, коты, грибы. Оно помогает сразу увидеть, что предметов стало больше, и слово остаётся узнаваемым.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10555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-и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5111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 нередко появляется окончание -и: тетради, двери, ученики. Мягкий звук в основе подсказывает, какую букву выбрать в конце слова.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7120950" y="3006525"/>
            <a:ext cx="1593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слов окончания не слышно и не видно: сапоги, чулки, листья. Но множественное число всё равно есть — просто буква в конце не пишется.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120950" y="2315200"/>
            <a:ext cx="15933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389157" y="17598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-а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3844725" y="2361323"/>
            <a:ext cx="30885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во множественном числе пишется -а: города, дома. Такая форма встречается не у всех слов и запоминается вместе с самим словом.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4389171" y="3336650"/>
            <a:ext cx="2544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-я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3844725" y="3938123"/>
            <a:ext cx="3088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-я тоже бывает у слов во множественном числе: моря, поля, учителя. Эти формы звучат привычно в речи, хотя сначала могут удивить.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-ы после твёрдых согласных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только конец слова, а смысл остаётся тем же. Поэтому легко увидеть: это не новое слово, а другая форма того же самого предмета.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словах после твёрдой согласной основы во множественном числе пишется -ы: столы, дома, коты, грибы. Слово звучит коротко, чётко и 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-и после мягких согласных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на парте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лежат тетради, и сразу слышно мягкое окончание. Перед ним согласный звучит мягко, поэтому часто пишется -и. Такое окончание помогает слову звучать аккуратно и по-учебному.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в коридоре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коридоре несколько дверей, слово тоже меняется в конце. Мягкая основа подсказывает букву -и, и форма получается правильной. Так язык как будто тихо шепчет подсказку.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 перемене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бегут на перемене, и в этом слове тоже слышится мягкое окончание. Буква -и показывает, что предметов много. С ней слово выглядит так же дружелюбно, как школьный звонок.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необычным, лучше выучить его парой: один предмет — много предметов. Так форма быстрее запоминается и уже не путается в тетради.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пишутся окончания -а и -я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во множественном числе получают -а: города, дома, берега. Эти формы нужно запоминать вместе со словом, потому что они не подходят под самое простое правило.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слова пишутся с -я: моря, поля, учителя. Такие окончания встречаются в обычной речи и в школьных текстах, поэтому их важно узнавать без подсказки.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нулевым окончанием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во множественном числе в конце нет отдельной буквы, но это всё равно окончание. Так работает нулевое окончание: оно есть по смыслу, хотя не пишется.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форму можно увидеть в словах сапоги, чулки, листья, брёвна. Они показывают много предметов, хотя конец слова выглядит как будто совсем без изменения.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важный случай, потому что не каждое множественное число заканчивается на -ы или -и. Русский язык любит сюрпризы, но добрые и полезные.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звучит и пишется без явной последней буквы, не спеши удивляться. Просто вспомни: множественное число может быть и с нулевым окончанием.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остаётся, а окончание меняется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стол — столы, книга — книги, море — моря легко заметить знакомую часть слова. Основа сохраняется, поэтому смысл остаётся понятным. Меняется только конец, а не само слово.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без изменений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окончание показывает, что предметов стало больше. Если внимательно смотреть на последнюю букву, писать становится проще. Слово не убегает и не прячется — оно просто меняет форму.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слове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встречаем одно слово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запоминаем форму единственного числа: человек, ребёнок, брат, друг. Она помогает узнать слово и не потеряться, когда появится форма с несколькими предметами.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учим пару целиком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этих слов нужно помнить готовую пару: человек — люди, ребёнок — дети, брат — братья, друг — друзья. Здесь правило не самое обычное, зато форма звучит правильно.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используем в речи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сказках, рассказах и школьных заданиях. Если помнить их парами, писать становится легче, а ошибки в конце слова встречаются гораздо реже.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окончание в слове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определи, о чём идёт речь: об одном предмете или о многих. Это самый первый шаг, без него легко запутаться.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похоже на города, моря, поля или учителя, его лучше запомнить целиком. Такие формы не всегда подчиняются простому правилу.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посмотри на основу слова. Если она твёрдая, часто пишется -ы; если мягкая, чаще выбирают -и. Буква в конце очень любит точность.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слово парой: один предмет — много предметов. Тогда видно, как меняется только окончание, а смысл остаётся прежним.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слов: один предмет и много предметов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синяя ручка лежит на парте, а в пенале их уже несколько. Слово узнаётся легко, потому что основа почти не меняется. Меняется только окончание, которое показывает множественное число.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и ручки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картинке стоит один дом, а рядом уже целая улица домов. Смысл остаётся тем же, но число меняется. В конце слова появляется другая буква, и сразу видно: предметов стало больше.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дома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 дереве много зелёных листьев, и это особенно хорошо видно в парке. Одно слово превращается в другое, но предмет остаётся знакомым. Такие пары помогают заметить, как работает окончание.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и листья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похожие на слух, но разные на письме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писать только по слуху, легко перепутать буквы в конце слова. Слова могут звучать почти одинаково, но на письме требуются разные окончания и точная буква.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привычка — сравнивать слово с парой: один предмет и много предметов. Тогда становится заметно, где окончание меняется, а где слово нужно просто запомнить.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не спешить и посмотреть на слово внимательно. Особенно важно проверить, какое число оно обозначает, и вспомнить правильную форму целиком.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окончания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шаг за шагом определить нужное окончание существительного во множественном числе в именительном падеже.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9850" y="3337555"/>
            <a:ext cx="43155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Пишут по слуху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слышит слово, но не проверяет его конец. Из-за этого появляются формы вроде «тетрады» или «столи», хотя правильное написание другое.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похожее звучание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окончания звучат почти одинаково, поэтому глаз должен помогать уху. Если смотреть на слово внимательно, выбрать нужную букву становится проще.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Торопятся при записи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хочется закончить побыстрее, внимание к последней букве пропадает. В итоге даже знакомое слово может получить неверное окончание и обидную ошибку.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делают проверку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перечитать слово после записи и сравнить его с формой один — много. Такая маленькая проверка часто спасает от лишней ошибки.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группе можно собрать тетради, двери, лошади, а затем моря, поля, учителя. Слова легче запоминаются рядом, потому что похожие формы сразу бросаются в глаза.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для запоминания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Первую группу удобно учить вместе: столы, коты, дома. В этих словах видно похожее окончание, и ритм помогает быстро вспомнить правило, как весёлую считалочку.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слов не одно и то же окончание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помогают словам быть понятными на слух и на письме. Они показывают число и подсказывают, как слово должно звучать в предложении.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любит удобство: иногда мягкому слову подходит одно окончание, а твёрдому — другое. Так речь становится плавной, а читать и произносить слова легче.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одинаковое правило не подходит всем словам сразу. У каждого слова есть свои особенности, и именно они решают, какое окончание будет правильным.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записью слова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188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число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88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Определи, один предмет назван или много. Это сразу подскажет, нужно ли искать форму множественного числа.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996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основа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96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какая часть слова остаётся одинаковой. Основа помогает выбрать подходящее окончание и не потерять знакомое звучание слова.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00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400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необычное, сравни его с парой один — много. Перед записью ещё раз проверь последнюю букву, чтобы не ошибиться.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592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вопрос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592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Вспомни, что существительное отвечает на вопросы кто? что?. Так легче понять, что перед тобой именно нужная часть 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легко запомнить, потому что они связаны со школой и каждый день попадаются на глаза. Знакомая обстановка делает правило понятным без скуки.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стоят парты, на столах лежат тетради, а в рюкзаках — книги. Эти привычные предметы помогают увидеть множественное число прямо вокруг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 повторения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 — карандаши. В паре хорошо видно, как один предмет превращается в несколько, а конец слова меняется для множественного числа.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— листья. Здесь окончание помогает услышать и увидеть, что листьев стало много, хотя основа слова остаётся узнаваемой.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— окна. Эта пара особенно удобна для тренировки: слово короткое, а разница между единственным и множественным числом заметна сразу.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— герои. Сравнение показывает, что слово меняется аккуратно, а правильная буква в конце помогает писать без лишних сомнений.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и пиши уверенно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существительных во множественном числе окончания бывают разными: -ы, -и, -а, -я и нулевое. Если помнить образцы и проверять последнюю букву, ошибок будет намного меньше.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2026-05-21T22:30:44Z</dcterms:created>
  <dcterms:modified xsi:type="dcterms:W3CDTF">2026-05-21T22:30:44Z</dcterms:modified>
</cp:coreProperties>
</file>