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11875" y="980"/>
            <a:ext cx="7532100" cy="51415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576175"/>
            <a:ext cx="4419300" cy="11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Ирина Токмакова. «Аля, Кляксич и буква А»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276600"/>
            <a:ext cx="31320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888650"/>
            <a:ext cx="3632700" cy="7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Весёлая сказка о букве А, школе и чудесах чтения.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350" y="1452995"/>
            <a:ext cx="5079900" cy="2773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Ирина Токмакова и её добрые книги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787875"/>
            <a:ext cx="34548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Ирина Токмакова — известная детская писательница и поэтесса. Она умела говорить о школе, природе и словах просто, тепло и понятно, поэтому её книги любят младшие школьники.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36225" y="1572556"/>
            <a:ext cx="3499800" cy="19686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3800" y="276600"/>
            <a:ext cx="59769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устроена сказка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32000" y="1795050"/>
            <a:ext cx="2900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 центре сюжета — девочка Аля, буква А и вредный Кляксич. Их встреча превращает обычное чтение в маленькое приключение внутри букваря и тетради.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832000" y="2718021"/>
            <a:ext cx="2900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История состоит из коротких эпизодов и живых разговоров. В ней много слов о письме, буквах и школе, поэтому сказка легко читается и запоминается.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9981" y="1905053"/>
            <a:ext cx="164438" cy="263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52688" y="1905053"/>
            <a:ext cx="197325" cy="263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31837" y="1905053"/>
            <a:ext cx="197325" cy="2631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273800" y="276600"/>
            <a:ext cx="612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герои повести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273800" y="2342650"/>
            <a:ext cx="2247300" cy="14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Любознательная школьница замечает, что происходит вокруг, и не боится трудностей. Она действует внимательно и смело, когда нужно помочь букве А.
</a:t>
            </a:r>
            <a:endParaRPr lang="en-US" sz="1222" dirty="0"/>
          </a:p>
        </p:txBody>
      </p:sp>
      <p:sp>
        <p:nvSpPr>
          <p:cNvPr id="12" name="Text 3"/>
          <p:cNvSpPr txBox="1"/>
          <p:nvPr/>
        </p:nvSpPr>
        <p:spPr>
          <a:xfrm>
            <a:off x="3152950" y="2342650"/>
            <a:ext cx="2247300" cy="14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буква алфавита в сказке выглядит как настоящий герой. Она важна, заметна и помогает детям понять, что каждая буква нужна в чтении.
</a:t>
            </a:r>
            <a:endParaRPr lang="en-US" sz="1222" dirty="0"/>
          </a:p>
        </p:txBody>
      </p:sp>
      <p:sp>
        <p:nvSpPr>
          <p:cNvPr id="13" name="Text 4"/>
          <p:cNvSpPr txBox="1"/>
          <p:nvPr/>
        </p:nvSpPr>
        <p:spPr>
          <a:xfrm>
            <a:off x="6032100" y="2342650"/>
            <a:ext cx="2247300" cy="14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Кляксич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Вредный персонаж похож на ожившую кляксу. Он любит путать буквы, пачкать страницы и создавать беспорядок, но его проделки всё равно можно остановить.
</a:t>
            </a:r>
            <a:endParaRPr lang="en-US" sz="12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350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Буква А открывает русский алфавит, поэтому с неё часто начинают знакомство с чтением и письмом в первом классе. Это первый шаг в большой мир книг.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3170704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 повести буква А становится не просто знаком, а живым героем. Так детям легче запомнить, что у каждой буквы есть своё место и значение.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6068057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Начало с буквы А связывается с началом учёбы. Сказка показывает, что первый успех в чтении может быть радостным и очень запоминающимся.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буква А особенно важна
</a:t>
            </a:r>
            <a:endParaRPr lang="en-US" sz="2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Али в мире букв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показывает, как маленькое школьное приключение превращается в победу порядка.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30100" y="1446856"/>
            <a:ext cx="4957800" cy="27742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Кляксича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03150" y="1731300"/>
            <a:ext cx="29295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Кляксич выглядит смешно и немного нелепо: он похож на большую живую кляксу. Его выходки не пугают, а вызывают улыбку и помогают сразу понять, что это персонаж-беспорядок.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03150" y="2747275"/>
            <a:ext cx="29295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пачкает страницы, путает буквы и мешает читать. Но именно поэтому становится ясно: неряшливость и обман проигрывают внимательности, аккуратности и дружной помощи.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250978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Текст написан простыми словами, поэтому его легко читать вслух. Короткие фразы помогают детям не терять мысль и следить за событиями без труда.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книги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2505856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Автор часто использует забавные имена и выразительные слова, связанные с буквами, тетрадями и уроками. Из-за этого школьный мир становится живым и ярким.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4399709" y="1250978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 книге много повторов и ритма. Такое звучание делает сказку похожей на игру, а слова лучше запоминаются и быстрее откладываются в памяти.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399709" y="2505856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Язык повести помогает слышать, как звучат слова, и замечать их строение. Для младших школьников это особенно полезно и интересно.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в сказке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460175" y="1509716"/>
            <a:ext cx="2469600" cy="12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урок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Аля знакомится с буквами и школьными предметами. Обычный урок сразу превращается в начало удивительной истории.
</a:t>
            </a:r>
            <a:endParaRPr lang="en-US" sz="1177" dirty="0"/>
          </a:p>
        </p:txBody>
      </p:sp>
      <p:sp>
        <p:nvSpPr>
          <p:cNvPr id="9" name="Text 3"/>
          <p:cNvSpPr txBox="1"/>
          <p:nvPr/>
        </p:nvSpPr>
        <p:spPr>
          <a:xfrm>
            <a:off x="3305776" y="1509716"/>
            <a:ext cx="2469600" cy="12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Непредвиденная ошибка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Появляется клякса, и порядок на странице нарушается. Вместо скучной неудачи начинается новое приключение.
</a:t>
            </a:r>
            <a:endParaRPr lang="en-US" sz="1177" dirty="0"/>
          </a:p>
        </p:txBody>
      </p:sp>
      <p:sp>
        <p:nvSpPr>
          <p:cNvPr id="10" name="Text 4"/>
          <p:cNvSpPr txBox="1"/>
          <p:nvPr/>
        </p:nvSpPr>
        <p:spPr>
          <a:xfrm>
            <a:off x="6151201" y="1507243"/>
            <a:ext cx="2469600" cy="12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Исправление и успех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замечают проблему, помогают друг другу и возвращают буквы на место. Ошибка становится шагом к победе.
</a:t>
            </a:r>
            <a:endParaRPr lang="en-US" sz="117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16050" y="1586366"/>
            <a:ext cx="3571800" cy="19707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3800" y="276600"/>
            <a:ext cx="5109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помогает героям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823025" y="2168750"/>
            <a:ext cx="30471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Аля не справляется одна: рядом с ней оказываются буквы и сказочные помощники. Они поддерживают её добрыми словами и общим делом, а не только советами.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823025" y="3233601"/>
            <a:ext cx="3047100" cy="8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Когда герои действуют вместе, Кляксич теряет силу, а порядок возвращается. Сказка показывает детям простую и важную мысль: вместе легче победить любую путаницу.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039350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напоминает, что к тетрадям, книгам и буквам нужно относиться бережно: аккуратная работа помогает не путаться и быстрее замечать ошибки в чтении и письме.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повесть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1895982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показывает, что внимание к словам делает учёбу понятнее и спокойнее: когда читаешь вдумчиво, текст раскрывается легче, а каждая буква становится знакомым помощником.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752614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учит радоваться учёбе и не бояться первых шагов: даже самый маленький успех в азбуке открывает дорогу к большому миру чтения и новых открытий.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побеждается беспорядок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повести: от появления кляксы до возвращения порядка и правильных букв.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03854" y="979488"/>
            <a:ext cx="248850" cy="28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86547" y="1929250"/>
            <a:ext cx="277500" cy="277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445441" y="2875588"/>
            <a:ext cx="277500" cy="277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14640" y="3821900"/>
            <a:ext cx="277500" cy="277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и обычная жизнь
</a:t>
            </a:r>
            <a:endParaRPr lang="en-US" sz="2200" dirty="0"/>
          </a:p>
        </p:txBody>
      </p:sp>
      <p:sp>
        <p:nvSpPr>
          <p:cNvPr id="13" name="Text 2"/>
          <p:cNvSpPr txBox="1"/>
          <p:nvPr/>
        </p:nvSpPr>
        <p:spPr>
          <a:xfrm>
            <a:off x="3780892" y="933650"/>
            <a:ext cx="3014100" cy="7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Тетрадь как сцена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Обычная тетрадь в повести превращается в место приключений, где каждая страница может стать началом новой истории. Знакомый школьный предмет вдруг кажется волшебным и живым.
</a:t>
            </a:r>
            <a:endParaRPr lang="en-US" sz="965" dirty="0"/>
          </a:p>
        </p:txBody>
      </p:sp>
      <p:sp>
        <p:nvSpPr>
          <p:cNvPr id="14" name="Text 3"/>
          <p:cNvSpPr txBox="1"/>
          <p:nvPr/>
        </p:nvSpPr>
        <p:spPr>
          <a:xfrm>
            <a:off x="2968036" y="1879980"/>
            <a:ext cx="3014100" cy="7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разговаривают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ведут себя как настоящие герои: спорят, волнуются и помогают друг другу. Такой приём делает азбуку ближе ребёнку и помогает запоминать её без скуки.
</a:t>
            </a:r>
            <a:endParaRPr lang="en-US" sz="1090" dirty="0"/>
          </a:p>
        </p:txBody>
      </p:sp>
      <p:sp>
        <p:nvSpPr>
          <p:cNvPr id="15" name="Text 4"/>
          <p:cNvSpPr txBox="1"/>
          <p:nvPr/>
        </p:nvSpPr>
        <p:spPr>
          <a:xfrm>
            <a:off x="2132213" y="2826297"/>
            <a:ext cx="3014100" cy="7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Клякса оживает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клякса здесь становится персонажем, а не просто пятном. Из-за этого обычная ошибка превращается в смешное событие, которое легко заметить и интересно исправить.
</a:t>
            </a:r>
            <a:endParaRPr lang="en-US" sz="1004" dirty="0"/>
          </a:p>
        </p:txBody>
      </p:sp>
      <p:sp>
        <p:nvSpPr>
          <p:cNvPr id="16" name="Text 5"/>
          <p:cNvSpPr txBox="1"/>
          <p:nvPr/>
        </p:nvSpPr>
        <p:spPr>
          <a:xfrm>
            <a:off x="1294731" y="3772626"/>
            <a:ext cx="3014100" cy="7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в уроке
</a:t>
            </a:r>
            <a:pPr algn="l" indent="0" marL="0">
              <a:lnSpc>
                <a:spcPct val="115000"/>
              </a:lnSpc>
              <a:buNone/>
            </a:pPr>
            <a:r>
              <a:rPr lang="en-US" sz="8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задания в книге звучат как часть волшебной игры. Фантазия не убирает учёбу, а делает её добрее, понятнее и намного увлекательнее для младшего школьника.
</a:t>
            </a:r>
            <a:endParaRPr lang="en-US" sz="103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3501" y="1240569"/>
            <a:ext cx="2388478" cy="1910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7764" y="1240569"/>
            <a:ext cx="2388478" cy="191031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22039" y="1240569"/>
            <a:ext cx="2388478" cy="191031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книга нравится детям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014877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А, которая умеет удивлять
</a:t>
            </a:r>
            <a:pPr algn="l" indent="0" marL="0">
              <a:lnSpc>
                <a:spcPct val="115000"/>
              </a:lnSpc>
              <a:buNone/>
            </a:pPr>
            <a:r>
              <a:rPr lang="en-US" sz="8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первой страницы ребёнок попадает в знакомый школьный мир, но он вдруг начинает вести себя как сказка. Буква А становится настоящим героем, и это сразу вызывает интерес. Читать хочется дальше, чтобы узнать, кто победит — порядок или клякса.
</a:t>
            </a:r>
            <a:endParaRPr lang="en-US" sz="1060" dirty="0"/>
          </a:p>
        </p:txBody>
      </p:sp>
      <p:sp>
        <p:nvSpPr>
          <p:cNvPr id="10" name="Text 3"/>
          <p:cNvSpPr txBox="1"/>
          <p:nvPr/>
        </p:nvSpPr>
        <p:spPr>
          <a:xfrm>
            <a:off x="3459140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Смешные события без лишней сложности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повести много коротких эпизодов, поэтому ребёнок не устаёт и легко следит за сюжетом. Здесь нет тяжёлых объяснений, зато есть действие, живые разговоры и понятная победа добра. Такое чтение похоже на игру, в которой всё становится на свои места.
</a:t>
            </a:r>
            <a:endParaRPr lang="en-US" sz="1037" dirty="0"/>
          </a:p>
        </p:txBody>
      </p:sp>
      <p:sp>
        <p:nvSpPr>
          <p:cNvPr id="11" name="Text 4"/>
          <p:cNvSpPr txBox="1"/>
          <p:nvPr/>
        </p:nvSpPr>
        <p:spPr>
          <a:xfrm>
            <a:off x="5903415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Школа, в которой не страшно ошибаться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Детям нравится, что ошибки в этой книге не пугают, а помогают двигаться дальше. Если буквы перепутались, герои замечают это, исправляют и продолжают путь. Отсюда появляется чувство уверенности: учиться можно спокойно, весело и с любопытством.
</a:t>
            </a:r>
            <a:endParaRPr lang="en-US" sz="107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1151550"/>
            <a:ext cx="3142200" cy="14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столько букв обычно изучают в русском алфавите, и сказка показывает: даже одна буква может стать ярким героем, если к ней присмотреться внимательно.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952850" y="1662738"/>
            <a:ext cx="3702000" cy="89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152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33
</a:t>
            </a:r>
            <a:endParaRPr lang="en-US" sz="6152" dirty="0"/>
          </a:p>
        </p:txBody>
      </p:sp>
      <p:sp>
        <p:nvSpPr>
          <p:cNvPr id="6" name="Text 3"/>
          <p:cNvSpPr txBox="1"/>
          <p:nvPr/>
        </p:nvSpPr>
        <p:spPr>
          <a:xfrm>
            <a:off x="2838625" y="4672200"/>
            <a:ext cx="37368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русский алфавит
</a:t>
            </a:r>
            <a:endParaRPr lang="en-US" sz="700" dirty="0"/>
          </a:p>
        </p:txBody>
      </p:sp>
      <p:sp>
        <p:nvSpPr>
          <p:cNvPr id="7" name="Text 4"/>
          <p:cNvSpPr txBox="1"/>
          <p:nvPr/>
        </p:nvSpPr>
        <p:spPr>
          <a:xfrm>
            <a:off x="4952850" y="2666275"/>
            <a:ext cx="37020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852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включает современный русский алфавит, и повесть помогает увидеть в одной из них живого персонажа.
</a:t>
            </a:r>
            <a:endParaRPr lang="en-US" sz="185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164717"/>
            <a:ext cx="4530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Смешные кляксы и перепутанные буквы превращают урок в весёлое приключение. Ребёнок смеётся, но при этом замечает, как важно писать аккуратно и внимательно.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 в повести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2076294"/>
            <a:ext cx="4530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Необычные разговоры героев делают текст живым и лёгким для чтения вслух. Реплики звучат просто, поэтому юмор понимают даже самые младшие школьники.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987871"/>
            <a:ext cx="4530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Шутки в книге добрые: они не высмеивают ошибки, а помогают их исправить. Благодаря этому учёба не кажется строгой и пугающей.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273800" y="3899467"/>
            <a:ext cx="4530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Смех поддерживает интерес к сюжету и удерживает внимание до конца. Когда ребёнок улыбается, ему легче запомнить правила и почувствовать радость от чтения.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и смысл книги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повести: от знакомства с буквами к пониманию, что учёба строится на любопытстве, смелости и помощи друзей.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3800" y="1927433"/>
            <a:ext cx="256800" cy="2054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39281" y="1898603"/>
            <a:ext cx="164438" cy="263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42400" y="1916019"/>
            <a:ext cx="256800" cy="22826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91700" y="1927420"/>
            <a:ext cx="256800" cy="20544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273800" y="276600"/>
            <a:ext cx="612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книги в детском чтении
</a:t>
            </a:r>
            <a:endParaRPr lang="en-US" sz="2200" dirty="0"/>
          </a:p>
        </p:txBody>
      </p:sp>
      <p:sp>
        <p:nvSpPr>
          <p:cNvPr id="13" name="Text 2"/>
          <p:cNvSpPr txBox="1"/>
          <p:nvPr/>
        </p:nvSpPr>
        <p:spPr>
          <a:xfrm>
            <a:off x="273800" y="2342650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уроков чтения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удобно читать на уроках литературного чтения в начальной школе. Она помогает перейти от знакомства с буквами к интересу к книге и к самому процессу чтения.
</a:t>
            </a:r>
            <a:endParaRPr lang="en-US" sz="1222" dirty="0"/>
          </a:p>
        </p:txBody>
      </p:sp>
      <p:sp>
        <p:nvSpPr>
          <p:cNvPr id="14" name="Text 3"/>
          <p:cNvSpPr txBox="1"/>
          <p:nvPr/>
        </p:nvSpPr>
        <p:spPr>
          <a:xfrm>
            <a:off x="23231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Понятна младшим школьникам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сюжет рассчитаны на детей 8–10 лет: всё объясняется ясно, события развиваются быстро, а герои вызывают доверие и сочувствие с первых страниц.
</a:t>
            </a:r>
            <a:endParaRPr lang="en-US" sz="1222" dirty="0"/>
          </a:p>
        </p:txBody>
      </p:sp>
      <p:sp>
        <p:nvSpPr>
          <p:cNvPr id="15" name="Text 4"/>
          <p:cNvSpPr txBox="1"/>
          <p:nvPr/>
        </p:nvSpPr>
        <p:spPr>
          <a:xfrm>
            <a:off x="43724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Соединяет сказку и азбуку
</a:t>
            </a:r>
            <a:pPr algn="l" indent="0" marL="0">
              <a:lnSpc>
                <a:spcPct val="115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не просто рассказывает историю, а помогает запомнить буквы через игру и фантазию. Поэтому азбука воспринимается не как список, а как увлекательный мир.
</a:t>
            </a:r>
            <a:endParaRPr lang="en-US" sz="1207" dirty="0"/>
          </a:p>
        </p:txBody>
      </p:sp>
      <p:sp>
        <p:nvSpPr>
          <p:cNvPr id="16" name="Text 5"/>
          <p:cNvSpPr txBox="1"/>
          <p:nvPr/>
        </p:nvSpPr>
        <p:spPr>
          <a:xfrm>
            <a:off x="64217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о языке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даёт повод говорить о русском языке, внимательном чтении и первых успехах в письме. Для ребёнка это мягкий и понятный вход в мир грамотности.
</a:t>
            </a:r>
            <a:endParaRPr lang="en-US" sz="12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30100" y="1446856"/>
            <a:ext cx="4957800" cy="27742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запоминается после чтения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03150" y="1731300"/>
            <a:ext cx="29295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запоминаются Аля, Кляксич и добрая буква А, потому что они выглядят как настоящие персонажи. После чтения остаётся ощущение, что алфавит может быть живым и весёлым.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03150" y="2747275"/>
            <a:ext cx="29295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в памяти остаются аккуратность, дружба и смекалка. Повесть оставляет радостное чувство: первые шаги в чтении — это не трудная обязанность, а интересное открытие.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276600"/>
            <a:ext cx="5577000" cy="14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идея повести
</a:t>
            </a:r>
            <a:endParaRPr lang="en-US" sz="3600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1848675"/>
            <a:ext cx="36327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«Аля, Кляксич и буква А» показывает, что учёба может быть сказкой, если в ней есть любопытство, доброта и внимание к каждому слову. Книга помогает полюбить чтение и азбуку.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2026-05-24T00:11:18Z</dcterms:created>
  <dcterms:modified xsi:type="dcterms:W3CDTF">2026-05-24T00:11:18Z</dcterms:modified>
</cp:coreProperties>
</file>