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современности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планеты уже касаются каждого: вместе мы ищем решения.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проблемы стали общими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новейшее время страны стали тесно связаны торговлей, транспортом, технологиями и миграцией. Поэтому кризис в одном регионе быстро отражается на жизни людей далеко за его пределами.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2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1,6 млрд до более 8 млрд
</a:t>
            </a:r>
            <a:endParaRPr lang="en-US" sz="521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выросло население Земли за XX–XXI века, усилив нагрузку на ресурсы и природу.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 быстрый рост населения стал одним из главных факторов, усиливших потребление, загрязнение и неравенство между регионами.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Department of Economic and Social Affairs; оценки численности населения Земли, 1900 и 2022 годы
</a:t>
            </a:r>
            <a:endParaRPr lang="en-US" sz="70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Земли в XX–XXI веках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1950 года рост заметно ускорился, а потребности людей в жилье, пище, воде и медицине резко возросли.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людей на планете, тем выше спрос на ресурсы и тем сильнее экологическая и социальная нагрузка.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Prospects; оценки численности населения по ключевым годам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как главная экологическая проблема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Земли растет, и это меняет привычный ход сезонов, влияет на урожай и делает погоду более опасной и непредсказуемой для людей.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Засухи, наводнения, лесные пожары и сильные штормы происходят чаще, поэтому растут риски для домов, дорог, сельского хозяйства и здоровья населения.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 полярные льды сокращаются, а уровень Мирового океана поднимается. Это особенно опасно для прибрежных городов и островных государств.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климатических изменений людям труднее обеспечивать себя водой, едой и безопасным жильем, а бедные регионы страдают сильнее других.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357815"/>
            <a:ext cx="4208700" cy="1429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и их последствия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связано с разными сферами хозяйственной деятельности и влияет и на природу, и на здоровье людей.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загрязнения связаны с деятельностью человека, поэтому для их сокращения нужны общие меры государства, бизнеса и общества.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экологических докладов ООН и ВОЗ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и неравенство в современном мире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9675" y="2787078"/>
            <a:ext cx="15345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Крайняя бедность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 миллионов людей живут на очень малые доходы и не могут стабильно обеспечить себя едой, лечением, одеждой и жильем.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196700" y="2781775"/>
            <a:ext cx="15345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богатых странах люди чаще живут дольше, получают лучшее образование и быстрее пользуются цифровыми технологиями, чем жители бедных регионов.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823728" y="2781775"/>
            <a:ext cx="15345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разрыва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неравенство влияют войны, слабая экономика, коррупция, зависимость от сырья и последствия колониального прошлого многих стран.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0738" y="2792725"/>
            <a:ext cx="15345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детям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особенно сильно мешает подросткам: она ухудшает здоровье, снижает успеваемость и ограничивает выбор будущей профессии.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077763" y="2792725"/>
            <a:ext cx="15345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Порочный круг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семье мало денег, труднее получить знания и помощь, а значит, шансов выбраться из бедности становится еще меньше.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как замкнутый круг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низкий доход, кризисы и нехватка возможностей поддерживают друг друга.
</a:t>
            </a:r>
            <a:endParaRPr lang="en-US" sz="1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95395"/>
            <a:ext cx="206700" cy="16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1819" y="2167825"/>
            <a:ext cx="137813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и продовольственная безопасность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есть не везде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мире производится достаточно продовольствия, но оно распределено неравномерно. Где-то еды хватает, а где-то семьи не могут купить даже самое необходимое.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доставки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усиливается, когда нарушаются перевозки, склады пустеют или цены растут слишком быстро. Тогда продукты есть, но добраться до людей они не успевают.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для детей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Дети, беременные женщины и жители зон конфликтов страдают сильнее других. Недоедание ослабляет организм, задерживает рост и мешает учиться.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 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Проблему уменьшают мир, надежная логистика, поддержка фермеров и помощь бедным семьям. Без этого любая засуха или война быстро превращается в кризис.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доступе к воде и санитарии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заметно даже внутри одной страны: сельским районам и бедным семьям сложнее получить стабильные и безопасные услуги.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беднее регион, тем выше риск болезней и трудностей в повседневной жизни. Вода и санитария остаются базой для здоровья и развития.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WHO/UNICEF Joint Monitoring Programme for Water Supply, Sanitation and Hygiene (JMP), оценки 2023 года
</a:t>
            </a:r>
            <a:endParaRPr lang="en-US" sz="67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Эпидемии и пандемии в истории новейшего времени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болезнь охватывает континенты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Пандемии редко остаются незаметными: они быстро идут за людьми, товарами и транспортом. В XX веке испанский грипп показал, что одна болезнь может изменить жизнь целых стран, а позднее ВИЧ/СПИД стал долгой мировой проблемой.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COVID-19 и новая реальность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COVID-19 затронула школы, поездки, работу и семейный быт почти во всех странах. На карте мира линии распространения инфекции стали символом того, как тесно связаны государства в современном мире.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через науку и дисциплину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маска, вакцина, защитная одежда врачей и правила гигиены стали узнаваемыми символами борьбы с инфекциями. Опыт последних лет показал: чем раньше общество реагирует, тем меньше потери для здоровья и экономики.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болезни и способы защиты общества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ВОЗ и учебные обзоры по инфекционным болезням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болезни распространяются по-разному, но почти всегда требуют раннего выявления, профилактики и согласованных действий между странами.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Профилактика, вакцинация и международное сотрудничество снижают риск массового распространения заболеваний.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Вооруженные конфликты как одна из главных угроз современности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827950" y="1826350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уничтожает дома, дороги, школы и больницы. Люди теряют работу, привычный уклад и доступ к помощи, а восстановление городов после боев может занять много лет.
</a:t>
            </a:r>
            <a:endParaRPr lang="en-US" sz="894" dirty="0"/>
          </a:p>
        </p:txBody>
      </p:sp>
      <p:sp>
        <p:nvSpPr>
          <p:cNvPr id="11" name="Text 3"/>
          <p:cNvSpPr txBox="1"/>
          <p:nvPr/>
        </p:nvSpPr>
        <p:spPr>
          <a:xfrm>
            <a:off x="821307" y="2610562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беженцев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заставляют семьи покидать родные места в поисках безопасности. Часть людей уезжает в другие страны, а часть становится внутренне перемещенными лицами внутри своей страны.
</a:t>
            </a:r>
            <a:endParaRPr lang="en-US" sz="845" dirty="0"/>
          </a:p>
        </p:txBody>
      </p:sp>
      <p:sp>
        <p:nvSpPr>
          <p:cNvPr id="12" name="Text 4"/>
          <p:cNvSpPr txBox="1"/>
          <p:nvPr/>
        </p:nvSpPr>
        <p:spPr>
          <a:xfrm>
            <a:off x="624781" y="3409063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цена для детей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сильнее всего страдают от войны: они пропускают учебу, живут в страхе и часто не могут вернуться к нормальной жизни. Это отражается на их будущем и здоровье.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19260" y="4200751"/>
            <a:ext cx="41883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всего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 усиливают бедность, голод, болезни и напряженность между государствами. Поэтому миротворческие усилия и переговоры важны не только для воюющих стран, но и для всей планеты.
</a:t>
            </a:r>
            <a:endParaRPr lang="en-US" sz="8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Беженцы и вынужденные переселенцы в современном мире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рост численности влияют не только войны, но и политические преследования, этнические конфликты, стихийные бедствия и нехватка ресурсов. За каждой цифрой стоит судьба конкретных людей и семей.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устойчивый рост вынужденной миграции: кризисы все чаще лишают людей дома, а не оставляют им свободный выбор.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UNHCR, Global Trends; оценки по вынужденному перемещению, 2000–2023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92306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80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2756" y="3545848"/>
            <a:ext cx="192938" cy="22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64231"/>
            <a:ext cx="206700" cy="183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Энергетика, ресурсы и поиск устойчивого развития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Топливо прошлого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 и уголь долго обеспечивали быстрый рост промышленности и транспорта. Но их массовое использование увеличило загрязнение воздуха и выбросы парниковых газов.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альтернативы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Солнечная, ветровая и гидроэнергия помогают получать электричество с меньшим вредом для природы. Они становятся важной частью энергетики XXI века, особенно там, где есть подходящие условия.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Энергосбережение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разные страны выигрывают от экономии энергии. Утепление домов, бережное использование техники и снижение потерь в сетях помогают тратить меньше ресурсов без снижения комфорта.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для 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выбор всегда связан с ценой, надежностью и безопасностью поставок. Поэтому устойчивое развитие требует не одного источника, а разумного сочетания технологий и сокращения лишнего потребления.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источников энергии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почему государства выбирают разные источники энергии и стараются сочетать надежность, экологичность и стоимость.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источник не идеален: страны ищут баланс между доступностью энергии, безопасностью и влиянием на климат.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энергетике и экологии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биологическому разнообразию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освоение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городов, вырубка лесов и рост сельского хозяйства сокращают места обитания животных и растений. Экосистемы теряют устойчивость и становятся более уязвимыми.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потерь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Загрязнение, браконьерство и изменение климата ускоряют исчезновение многих видов. Нарушаются пищевые цепочки, а отдельные природные сообщества уже не могут восстановиться сами.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исчезают виды, страдают почвы, вода, урожай и здоровье людей. Защита природы становится не только заботой об экологии, но и условием безопасной жизни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мировое сообщество решает глобальные проблемы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научных данных к практическим действиям: от международного обсуждения до решений в школах, городах и государствах.
</a:t>
            </a:r>
            <a:endParaRPr lang="en-US" sz="94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школьников и подростков в решении глобальных проблем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бумаги, пластика и металла помогает уменьшить количество мусора и облегчает переработку. Такие привычки начинаются со школы и постепенно становятся частью повседневной жизни.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выключать свет, закрывать кран и бережно пользоваться техникой, можно сократить расход воды и энергии. Простые действия дома и в классе дают заметный результат при участии многих людей.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уборка территорий и помощь животным учат заботе о живом мире. Эти дела укрепляют чувство ответственности и показывают, что природа нуждается в защите каждый день.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Волонтерство и добрые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школьных проектах и благотворительных акциях помогает поддерживать людей, которым нужна помощь. Подростки учатся сотрудничеству, а их вклад становится полезным для всего местного сообщества.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современности: выводы и значение для будущего
</a:t>
            </a:r>
            <a:endParaRPr lang="en-US" sz="2611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связаны между собой и требуют совместных решений. От выбора государств, науки и каждого человека зависит, станет ли будущее более безопасным, справедливым и устойчивым.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2026-06-01T05:35:20Z</dcterms:created>
  <dcterms:modified xsi:type="dcterms:W3CDTF">2026-06-01T05:35:20Z</dcterms:modified>
</cp:coreProperties>
</file>