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492" y="371225"/>
            <a:ext cx="3412716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наследственности: связь генов и хромосом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 передаются через хромосомы и почему это важно?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наследственность стала понятной не сразу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учёные знали законы Менделя и изучили деление клетки, но не умели связать наследование с поведением хромосом. Решающий шаг сделали цитологические наблюдения: парность хромосом, их расхождение в мейозе и восстановление набора при оплодотворении.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как носители наследственной информации
</a:t>
            </a:r>
            <a:endParaRPr lang="en-US" sz="2379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наследственная информация заключена в ДНК, которая входит в состав хромосом ядра. Именно в ней записаны инструкции для признаков организма и работы клеток.
</a:t>
            </a:r>
            <a:endParaRPr lang="en-US" sz="1238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в ядре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диплоидных организмов хромосомы образуют пары гомологов. В одинаковых участках этих хромосом находятся аллели одних и тех же генов, поэтому признаки могут проявляться в разных вариантах.
</a:t>
            </a:r>
            <a:endParaRPr lang="en-US" sz="1195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гомологов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хромосома содержит множество генов, расположенных в определённой последовательности. Такое линейное размещение позволяет объяснить наследование как упорядоченную передачу участков ДНК, а не случайный набор признаков.
</a:t>
            </a:r>
            <a:endParaRPr lang="en-US" sz="1125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линейно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аллели находятся в хромосомах и расходятся при образовании гамет, становится понятным, почему потомство получает наследственную информацию по устойчивым законам, но всё же отличается по сочетанию признаков.
</a:t>
            </a:r>
            <a:endParaRPr lang="en-US" sz="1125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передачи признаков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хромосомы и локус гена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удвоения ДНК хромосома состоит из двух сестринских хроматид, соединённых вместе. Это позволяет точно распределить наследственный материал между дочерними клетками при делении.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 хромосоме расположены не хаотично, а в определённой последовательности. Именно поэтому можно изучать их взаимное положение и связывать структуру хромосомы с наследованием.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генов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 делит хромосому на короткое и длинное плечо и служит участком прикрепления нитей веретена деления. От её положения зависит форма хромосомы на микрофотографии.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 и плечи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 — это строго определённое место гена на хромосоме. Если последовательность ДНК в этом участке меняется, может возникнуть мутация, влияющая на белок и проявление признака.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 гена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в хромосомах к наследованию признаков
</a:t>
            </a:r>
            <a:endParaRPr lang="en-US" sz="2678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поведение хромосом в мейозе объясняет передачу аллелей и появление новых сочетаний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ученых в развитие хромосомной теории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генетики: Г. Мендель (1865), У. Саттон и Т. Бовери (1902), Т. Морган (1910-е), А. Стертевант (1913)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работы последовательно соединили наследственные закономерности с наблюдениями над клеткой и сделали генетику точной наукой.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складывалась поэтапно: от законов наследования к цитологическому доказательству, затем к картированию генов.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наследованием признака у плодовой мушки показало, что некоторые гены передаются вместе с половой хромосомой, а значит, их локализация в хромосомах реальна.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 Х. Морган, исследования дрозофилы; классические работы по наследованию признаков, 1910-е годы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-хромосома помогла объяснить сцепленное наследование окраски глаз у дрозофилы.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
</a:t>
            </a:r>
            <a:endParaRPr lang="en-US" sz="9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 их хромосомное объяснение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менделевских закономерностей с поведением хромосом в мейозе.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соотношения получают наглядное объяснение через распределение хромосом и расположение генов в них.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генетика и цитология мейоза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и группы сцепления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в одной хромосоме, образуют группу сцепления и чаще передаются совместно. Такое наследование особенно заметно, когда признаки определяются близко расположенными генами.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хромосома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сцепления помогает объяснять, почему некоторые признаки наследуются не независимо. Это особенно важно при анализе родословных, селекции и построении генетических карт.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расстояние между генами, тем реже между ними происходит кроссинговер. Поэтому близкие гены обычно сохраняют исходное сочетание аллелей при формировании потомства.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генов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кроссинговер всё же происходит, появляются новые комбинации признаков. Частота рекомбинаций позволяет оценить, насколько далеко друг от друга расположены гены на хромосоме.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 частота рекомбинаций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представления о генетическом картировании: 1% рекомбинации = 1 сМ/морганида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в профазе I мейоза и создаёт новые сочетания аллелей, повышая наследственную изменчивость.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расположены гены, тем выше вероятность рекомбинации; это позволяет использовать её для генетического картирования.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хромосом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карта показывает, в каком порядке гены расположены в хромосоме. Она не отражает физическую длину ДНК напрямую, а фиксирует относительное положение участков по частоте рекомбинаций.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генов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карты помогают изучать сцепление генов, находить положения наследственных признаков и сравнивать строение хромосом у разных видов. Это важный инструмент классической и современной генетики.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генетические карты были построены в школе Томаса Моргана на дрозофиле. Именно анализ наследования у плодовой мушки позволил связать частоту обмена участками хромосом с расположением генов.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генами выражают в морганидах или сантиморганах. Чем реже между ними происходит кроссинговер, тем ближе они находятся на карте и тем сильнее сцеплены.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наследования, связанные с хромосомами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 и классической генетики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тип наследования, его носитель и характер передачи признака.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наследования определяются тем, в каких хромосомах расположен ген и как эти хромосомы распределяются при образовании гамет.
</a:t>
            </a:r>
            <a:endParaRPr lang="en-US" sz="13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и наследственные болезни
</a:t>
            </a:r>
            <a:endParaRPr lang="en-US" sz="2604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затрагивают число или строение хромосом и поэтому могут нарушать работу сразу многих генов. Их последствия обычно выражены сильнее, чем при мутациях одного гена.
</a:t>
            </a:r>
            <a:endParaRPr lang="en-US" sz="1252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кариотипа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числовым аномалиям относятся трисомии и моносомии. Они возникают, когда в клетке оказывается лишняя хромосома или, наоборот, отсутствует одна из пары.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нарушения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структурным изменениям относят делеции, дупликации, инверсии и транслокации. Такие перестройки меняют порядок или количество участков ДНК и могут нарушать нормальную работу генов.
</a:t>
            </a:r>
            <a:endParaRPr lang="en-US" sz="969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перестройки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причин таких нарушений — нерасхождение хромосом в мейозе. Ошибка при расхождении гомологов или хроматид приводит к образованию неправильных гамет.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ошибок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 — синдром Дауна, синдром Тернера и синдром Клайнфельтера. Эти состояния связаны с изменением набора хромосом и часто сопровождаются особенностями развития.
</a:t>
            </a:r>
            <a:endParaRPr lang="en-US" sz="967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болезней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Нерасхождение хромосом в мейозе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классической цитогенетики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ошибка может возникнуть на двух этапах мейоза, но итог для потомства зависит от того, какая гамета участвует в оплодотворении.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Нерасхождение хромосом создаёт анеуплоидные гаметы, а после оплодотворения ведёт к трисомиям или моносомиям и нарушению кариотипа.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информация реализуется через молекулярные и клеточные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подтверждения хромосомной теории
</a:t>
            </a:r>
            <a:endParaRPr lang="en-US" sz="2206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FISH использует зонд, который связывается с нужным участком хромосомы и светится под микроскопом. Так можно точно определить положение гена или обнаружить утрату, дупликацию и перестройку участка.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Флуоресцентные метки ДНК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и ПЦР позволяют изучать ДНК гораздо глубже, чем обычный микроскоп. Эти методы помогают находить мутации в генах, связанные с наследственными заболеваниями, и подтверждают, что наследственная информация хранится в хромосомах.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 буквенном коде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человека можно остановить на стадии деления, чтобы увидеть полный набор хромосом. По их числу, форме и размерам выявляют крупные перестройки, анеуплоидии и нарушения, заметные уже на уровне кариотипа.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под микроскопом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хромосом и генов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методы исследования с их задачами и возможностями.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одни выявляют крупные хромосомные изменения, другие — точные молекулярные нарушения в генах.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современной цитогенетики и молекулярной генетики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хромосомной теории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помогает оценивать риск наследственных и хромосомных болезней, объяснять родословные и планировать генетическое консультирование, особенно когда нужно понять вероятность передачи признака детям.
</a:t>
            </a:r>
            <a:endParaRPr lang="en-US" sz="1136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генома и поиск нужных участков ДНК позволяют выявлять гены, важные для здоровья, урожайности и качества продукции. Теория задаёт основу для точной работы с наследственным материалом.
</a:t>
            </a:r>
            <a:endParaRPr lang="en-US" sz="1136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служит базой для понимания наследственности в школьной биологии и для дальнейшего изучения генетики, молекулярной биологии и цитологии в современной науке.
</a:t>
            </a:r>
            <a:endParaRPr lang="en-US" sz="1252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знания о хромосомах используют для подбора родительских форм и закрепления полезных признаков у растений и животных. Это ускоряет получение устойчивых и продуктивных линий.
</a:t>
            </a:r>
            <a:endParaRPr lang="en-US" sz="1186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дальнейшее развитие теории
</a:t>
            </a:r>
            <a:endParaRPr lang="en-US" sz="295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объясняет наследование не во всех случаях, потому что часть признаков определяется процессами, выходящими за пределы ядерных хромосом и классической схемы расхождения аллелей.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признаки хромосомны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ограничения, теория остаётся основой генетики, потому что впервые связала наследственность с конкретным материальным носителем и подготовила почву для молекулярных исследований.
</a:t>
            </a:r>
            <a:endParaRPr lang="en-US" sz="1195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современной генетики
</a:t>
            </a:r>
            <a:endParaRPr lang="en-US" sz="1373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передаются через митохондрии и другие структуры цитоплазмы. В таких случаях важную роль играет не только ядро, но и наследственный материал вне хромосом.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Цитоплазматическое наследование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генов зависит от регуляторных механизмов и эпигенетических изменений, которые могут менять проявление признака без изменения самой последовательности ДНК.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и регуляция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как ключ к наследственности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показала материальную основу наследственности, связала гены с хромосомами и объединила менделевские закономерности с цитологией. Её идеи лежат в основе современной биологии, медицины и селекции.
</a:t>
            </a:r>
            <a:endParaRPr lang="en-US" sz="17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2026-06-01T14:52:13Z</dcterms:created>
  <dcterms:modified xsi:type="dcterms:W3CDTF">2026-06-01T14:52:13Z</dcterms:modified>
</cp:coreProperties>
</file>