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скороговорки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тренировка речи в коротких народных фразах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устной игры к школьной речи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родились в живой народной речи и долго переходили от человека к человеку без книги и учебника. Их любили в играх, разговорах и шутках, потому что они звучат забавно и помогают говорить отчётливее.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называют народными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одного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Народными скороговорки называют потому, что их не сочинил один человек. Они складывались постепенно в устной речи, поэтому у многих таких фраз нет точного имени автора.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скороговорках часто появляются кот, мышка, лиса, заяц, дом, двор и трава. Простые образы сразу понятны детям и делают текст близким, будто это маленькая история из повседневной жизни.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народное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передавались на слух, поэтому звучание в них особенно важно. Народ любил короткие, звонкие и смешные выражения, которые легко повторять вместе и запоминать надолго.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нравятся и детям, и взрослым, потому что в них есть игра со словами, добрый юмор и немного соревнования: кто скажет быстрее и чище.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скороговорка отличается от обычной фразы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фразе слова звучат ровно и не торопятся. Слушать её легко, потому что звуки не мешают друг другу и язык двигается привычно.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звуки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скороговорке рядом стоят похожие согласные и слоги. Из-за этого язык начинает путаться, а произношение требует особой точности и внимания к каждому звуку.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сбиться, нужно следить не только за словами, но и за их порядком. Поэтому скороговорка становится не просто фразой, а маленьким испытанием для слуха и памяти.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чёткость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звуки р, л, с, ш, ж, ч и щ делают речь труднее. Именно поэтому скороговорка помогает тренировать дикцию и говорить более ясно.
</a:t>
            </a:r>
            <a:endParaRPr lang="en-US" sz="10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877" y="3852142"/>
            <a:ext cx="206550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в них самые трудные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слоги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ра-ро-ру, ла-ло-лу и ша-ши-шу требуют быстрого переключения языка. Если произносить их внимательно, становится легче слышать разницу между похожими звуками.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Трудными бывают слова, где несколько согласных стоят подряд. Такие цепочки нужно выговаривать не торопясь, чтобы каждый звук успел прозвучать чётко и ясно.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Дикция в тренировке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звуковые сочетания помогают тренировать дикцию. Речь становится более собранной, а произношение — увереннее, как после весёлой речевой зарядки.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к звукам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повторяет трудные звуки, он начинает лучше замечать их особенности. Это помогает не путать похожие слова и говорить аккуратнее.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образы в народных скороговорках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трава и дрова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предметы из двора и деревенского быта делают текст особенно наглядным. Трава, дрова, печка или двор звучат знакомо, поэтому скороговорка легко превращается в смешную картинку из повседневной жизни.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которая всё усложняет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скороговорках лиса часто выглядит хитрой и проворной. Из-за неё фраза становится живой и озорной, а слушатель сразу представляет маленькую лесную сценку, где всё вот-вот запутается.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мышка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Кот, мышка и другие звери в скороговорках редко стоят на месте. Они бегут, прячутся, ловят и убегают, а вместе с ними «спотыкается» и язык, что делает текст ещё забавнее.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русские скороговорки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50" y="1409951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Сашу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«Шла Саша по шоссе и сосала сушку» — одна из самых известных скороговорок. В ней часто повторяются шипящие звуки, поэтому фраза звучит весело и требует аккуратного произношения.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67081" y="1409925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двор и траву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дворе трава, на траве дрова» легко запоминается из-за ритма и повторов. В этой фразе особенно заметно, как похожие слова могут быстро сбить с толку.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70001" y="1409938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Карла и Клару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«Карл у Клары украл кораллы» звучит как маленькая смешная история. Повтор звука к делает скороговорку звонкой, а её ритм помогает быстро выучить 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учить скороговорку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для уверенного и чистого произношения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скороговорки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Чёткую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учат выговаривать слова ясно и аккуратно. Когда ребёнок старается произнести фразу без ошибок, речь становится более чёткой и понятной для слушателей.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звукам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фразах важно слышать похожие звуки и не путать их. Это тренирует внимательность и помогает замечать, как меняется слово от одного звука.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 скороговорку без остановки, нужно помнить её порядок. Поэтому короткий текст помогает развивать речевую память и удерживать фразу целиком.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справляется с трудной фразой, он чувствует успех. Это помогает говорить спокойнее и смелее, например на уроке или у доски.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знаком, внимание можно направить на звуки и чёткость, а не на чтение по словам. Это облегчает произношение и укрепляет речевую память.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 презентации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выученная скороговорка уже помогает говорить увереннее и без лишних остановок.
</a:t>
            </a:r>
            <a:endParaRPr lang="en-US" sz="14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скороговорки шутят со звуками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будто спотыкается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скороговорке звуки нарочно стоят рядом, словно толкают друг друга локтями. Читаешь — и вдруг хочется улыбнуться: всё понятно, но произнести быстро уже не так просто. В этом и спрятан добрый народный юмор.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путаница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любил играть с похожими слогами и повторяющимися звуками. Из-за этого фраза звучит забавно: слова как будто соревнуются, кто быстрее выскочит наружу. Такая путаница смешит и сразу запоминается.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Шутка, которая тренирует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не просто веселит, а ещё проверяет внимание и терпение. Если торопиться, язык начинает ошибаться, и это вызывает смех у слушателей. Поэтому шутка превращается в маленькое испытание для речевого мастерства.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ритм скороговорки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Слышится первый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фразе появляются похожие звуки или слоги. Они задают общий рисунок и сразу делают речь более звонкой и упругой.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выстраиваются в цепочку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повторения идут один за другим, и текст начинает звучать как маленькое стихотворение. Ритм помогает не сбиться и держит внимание.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запоминается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ритм ровный, скороговорка легко остаётся в памяти. Человек уже помнит не отдельные слова, а всю звучащую цепочку.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61586"/>
            <a:ext cx="244200" cy="21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18817"/>
            <a:ext cx="244200" cy="217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рассказывают народные скороговорки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появляются дом, двор, печка и другие знакомые детали. Такие слова напоминают о повседневной жизни людей и делают скороговорку особенно близкой ребёнку.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Кот, мышка, лиса и заяц часто становятся героями народных фраз. С ними текст звучит живо и легко представляется, будто перед глазами маленькая сценка.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лес, вода, дрова и птицы помогают создать картину природы. Эти простые образы связывают скороговорки с тем, что человек видел каждый день.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улица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и слова про шоссе, двор или путь. Они показывают, что скороговорки отражают не только природу, но и обычное движение людей в их мире.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губы, язык и зубы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63850" y="1643000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открывают звук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произнесении скороговорки губы быстро и точно меняют положение. Они помогают чётко начать слово, особенно если рядом стоят похожие согласные.
</a:t>
            </a:r>
            <a:endParaRPr lang="en-US" sz="1062" dirty="0"/>
          </a:p>
        </p:txBody>
      </p:sp>
      <p:sp>
        <p:nvSpPr>
          <p:cNvPr id="11" name="Text 3"/>
          <p:cNvSpPr txBox="1"/>
          <p:nvPr/>
        </p:nvSpPr>
        <p:spPr>
          <a:xfrm>
            <a:off x="763850" y="2706818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ловит ритм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выполняет самые сложные движения и успевает переключаться от одного звука к другому. Именно он чаще всего «спотыкается», если произносить слишком быстро.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763850" y="3770635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 челюсть помогают ясности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 нижняя челюсть поддерживают точную артикуляцию. Когда все части речевого аппарата работают согласованно, скороговорка звучит чище и понятнее.
</a:t>
            </a:r>
            <a:endParaRPr lang="en-US" sz="10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бережной речевой тренировки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Скороговорку лучше произносить без крика и без лишней спешки. Спокойный темп помогает услышать каждый звук и не устать уже на первой попытке.
</a:t>
            </a:r>
            <a:endParaRPr lang="en-US" sz="1063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Разбирать по 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фраза кажется трудной, её удобно разделить на короткие кусочки. Так легче запомнить порядок слов и не перепутать похожие слоги.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несколько попыток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повторить скороговорку несколько раз, но не слишком долго. Небольшие повторения помогают закрепить правильное произношение и сохраняют интерес.
</a:t>
            </a:r>
            <a:endParaRPr lang="en-US" sz="1018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Останавливаться при усталости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язык начинает путаться, лучше сделать паузу и вернуться позже. Так тренировка остаётся полезной, а речь — уверенной и аккуратной.
</a:t>
            </a:r>
            <a:endParaRPr lang="en-US" sz="10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28577"/>
            <a:ext cx="282900" cy="226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513" y="2495275"/>
            <a:ext cx="223875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в играх и конкурсах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скороговорки часто читают по очереди, словно передавая эстафету. Так дети учатся слушать друг друга и замечать, как звучит каждая фраза.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конкурсах важнее не скорость, а чистое произношение. Участник старается говорить ясно, чтобы каждый звук был слышен и не терялся в спешке.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смешно запутался в словах, это вызывает дружный смех без обиды. Такие ошибки делают игру доброй и помогают запомнить трудные звуки.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старинные тексты дошли до нас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встречает устное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скороговорки стали записывать в сборники, чтобы их могли читать дети и взрослые. Книга помогла сохранить удачные тексты, но не изменила их весёлый характер. Они по-прежнему звучат легко, ритмично и очень по-народному.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не забывает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скороговорки жили в устной речи задолго до учебников и тетрадей. Их запоминали, повторяли в семье, на посиделках и в играх. Благодаря этому короткие тексты прошли через многие поколения и сохранили живое звучание.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они звучат по-новому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скороговорки читают дома, в классе и на праздниках. Они остаются удобной речевой игрой: короткие, смешные и полезные. Старинное слово не исчезло, а продолжает жить в современной детской речи.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скороговорки легко запомнить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51975" y="160970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обычно невелика по размеру, поэтому её легче удержать в голове. Небольшой текст не пугает, а сразу приглашает попробовать ещё раз.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651975" y="23921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слоги и звуки создают знакомый рисунок. Когда ритм слышится ясно, слова быстрее соединяются в цельную цепочку и запоминаются почти сами.
</a:t>
            </a:r>
            <a:endParaRPr lang="en-US" sz="849" dirty="0"/>
          </a:p>
        </p:txBody>
      </p:sp>
      <p:sp>
        <p:nvSpPr>
          <p:cNvPr id="13" name="Text 4"/>
          <p:cNvSpPr txBox="1"/>
          <p:nvPr/>
        </p:nvSpPr>
        <p:spPr>
          <a:xfrm>
            <a:off x="5651975" y="31745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персонажи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Саша, Клара или трава сразу рисуют в голове понятную картинку. Чем живее образ, тем прочнее он помогает удержать всю фразу.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51975" y="395692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фраза звучит забавно, память охотнее за неё цепляется. Улыбка помогает запомнить текст так, будто он сам попросился в голову.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четыре черты помогают скороговоркам оставаться понятными детям и интересными взрослым.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фольклорной традиции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опоры держат их живыми: устная традиция, игра со звуками, добрый юмор и знакомые образы.
</a:t>
            </a:r>
            <a:endParaRPr lang="en-US" sz="14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— маленькие тренажёры большого языка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скороговорки учат слушать звуки, держать ритм и говорить ясно. В них есть игра, смех и народная мудрость, поэтому они остаются любимыми и полезными для школьников.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2026-05-27T14:47:07Z</dcterms:created>
  <dcterms:modified xsi:type="dcterms:W3CDTF">2026-05-27T14:47:07Z</dcterms:modified>
</cp:coreProperties>
</file>