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футуризм: поэзия, которая ломала правила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Авангард, город, скорость и смелый эксперимент со словом.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почему возник футуризм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вырос из напряжённой среды начала XX века: индустриальный рывок, кризис прежних эстетик, новые медиа и поиск языка, способного выразить ритм современности.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1910–1912 годах вокруг футуризма сложились разные группы — «Гилея», «Союз молодёжи», «Мезонин поэзии» и «Центрифуга», — но единого центра у них не было.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объединяло стремление спорить с литературными авторитетами, ломать привычные нормы стиха и превращать поэзию в площадку для смелого эксперимента.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сознательно провоцировали публику: резкие выступления, вызывающие формулировки и демонстративный отказ от традиции были частью их художественной стратегии.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«Пощёчина общественному вкусу» закрепил этот разрыв с классической нормой и стал одним из самых известных текстов русского авангарда.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объединения футуристов и их манифесты
</a:t>
            </a:r>
            <a:endParaRPr lang="en-US" sz="2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тайна языка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рождались заново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воспринимал слово как живой материал, с которым можно работать почти как с краской или звуком. Он создавал неологизмы, менял привычные формы и показывал, что поэзия способна открывать неожиданные смысловые связи между звучанием и значением.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искал законы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язык становится не только способом выражения мысли, но и предметом исследования. Хлебников стремился увидеть в слове скрытую логику истории, поэтому его рукописи напоминают лабораторию, где художественный образ соединяется с размышлением о мире.
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«Лесенка» меняет восприятие стиха: она дробит фразу, усиливает паузы и делает чтение почти сценическим, превращая текст в сильное публичное высказывание.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соединяет личную интонацию с гражданской энергией, поэтому частное чувство у него почти всегда превращается в разговор о времени, обществе и человеческом достоинстве.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Маяковского город звучит как пространство напряжения: улицы, вывески, толпа и реклама становятся не фоном, а частью конфликта личности с окружающей средой.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и образ поэта новой эпохи
</a:t>
            </a:r>
            <a:endParaRPr lang="en-US" sz="22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«Русский футуризм»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русского футуризма
</a:t>
            </a:r>
            <a:endParaRPr lang="en-US" sz="235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Кубофутуризм стал наиболее влиятельным центром эксперимента, а остальные группы развивали собственные акценты внутри общего авангардного поиска.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русский футуризм был не единым стилем, а системой конкурирующих поэтических стратегий.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Эгофутуризм: личность, музыка, городской блеск
</a:t>
            </a:r>
            <a:endParaRPr lang="en-US" sz="2242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«я»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Эгофутуристы выдвигали на первый план индивидуальность автора и стремились сделать лирическое «я» центром поэтического мира. Это придавало стихам эффект самопрезентации и эмоциональной игры.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Эгофутуризм тяготел к красивой, нарядной лексике и салонной выразительности. Эпатаж здесь часто соединялся с изяществом, а современность изображалась как эстетически оформленный городской мир.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особенно важны звучность, мелодичность и изысканный ритм. Поэзия строится так, чтобы впечатление создавалось не только смыслом, но и музыкальной организацией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этого круга заметны мода, кафе, витрины и светская атмосфера. Такой городской модерн отличал эгофутуризм от более резкого и разрушительного кубофутуризма.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за пределами литературы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как язык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авангарда передавали динамику эпохи через фрагментацию формы, острые линии и смещение пропорций. Их работы не просто иллюстрировали футуризм, а разделяли его стремление разрушить привычный взгляд на предмет.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афиша как единое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книжной графике шрифт, цвет и расположение строк становились частью смысла. Обложка, страница и текст воспринимались как одно художественное пространство, где изображение работало наравне со словом.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чем каждый автор отличался внутри общего движения.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«Русский футуризм»
</a:t>
            </a:r>
            <a:endParaRPr lang="en-US" sz="794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русского футуризма
</a:t>
            </a:r>
            <a:endParaRPr lang="en-US" sz="247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создавали разные поэты с непохожими задачами: от языковых экспериментов до гражданской и музыкальной лирики.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приёма — неологизмы, заумь, необычная графика и ритмический разрыв — особенно заметны в футуристическом стихе.
</a:t>
            </a:r>
            <a:endParaRPr lang="en-US" sz="173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сознательно ломали привычную речь, чтобы показать слово как живой материал, а не просто носитель смысла.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«Русский футуризм»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футуристический текст
</a:t>
            </a:r>
            <a:endParaRPr lang="en-US" sz="272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приёмов, с помощью которых футуристы превращали стихотворение в языковой и визуальный эксперимент.
</a:t>
            </a:r>
            <a:endParaRPr lang="en-US" sz="8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Эпатаж, публичные выступления и литературные скандалы
</a:t>
            </a:r>
            <a:endParaRPr lang="en-US" sz="1851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1910–1911
</a:t>
            </a:r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выходят на литературную сцену с демонстративно резкими выступлениями. Необычная манера чтения сразу отличает их от привычной поэтической среды.
</a:t>
            </a:r>
            <a:endParaRPr lang="en-US" sz="1104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вызывающих манифестов делает скандал частью программы. Провокация становится способом заявить о разрыве с литературной традицией.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читаются со сцены как событие, а не как тихое чтение. Публика реагирует спором, а внимание к движению только возрастает.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Эпатаж закрепляется как стратегия: необычная одежда, жёсткая интонация и резкие тексты формируют новый образ поэта — публичного и конфликтного.
</a:t>
            </a:r>
            <a:endParaRPr lang="en-US" sz="11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книга как художественный объект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Футуристы относились к книге как к самостоятельной вещи искусства. Верстка, шрифт и расположение строк должны были не просто передавать текст, а создавать дополнительный смысл и визуальный ритм.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этого использовались ручная работа, нестандартная типографика, коллаж и малые тиражи. Обложка и разворот становились частью замысла, поэтому чтение превращалось ещё и в зрительное восприятие.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программных текстов и поэтических сборников русского футуризма, 1910–1914
</a:t>
            </a:r>
            <a:endParaRPr lang="en-US" sz="78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русского футуризма в поэзии
</a:t>
            </a:r>
            <a:endParaRPr lang="en-US" sz="236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не только называли новые темы, но и меняли способ их поэтического выражения: через ритм, визуальную форму и смелое слово.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городская и языковая темы: именно они точнее всего передают стремление футуристов создать искусство новой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кризис старого порядка усилили ощущение, что прежние культурные формы исчерпаны. Футуристы воспринимали это как вызов и как возможность для художественного обновления.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1917 года часть поэтов увидела в ней подтверждение своих идей о сломе традиции. Однако отношение к новой власти и задачам искусства у них быстро стало различаться.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единое движение распалось: одни авторы вошли в советскую культурную систему, другие продолжили поиски отдельно. Футуризм остался прежде всего историей авангардного перелома.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исторические события 1910–1920-х годов
</a:t>
            </a:r>
            <a:endParaRPr lang="en-US" sz="19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 театре, музыке и перформансе
</a:t>
            </a:r>
            <a:endParaRPr lang="en-US" sz="2589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Футуристические выступления сближали чтение стихов с театральным жестом. Важны были поза, движение и эффект неожиданности, поэтому зритель воспринимал поэта как участника спектакля.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искали музыкальность не в плавности, а в ударности и ритмическом напряжении. Слово звучало как материал, который можно усиливать, дробить и перестраивать.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как перформер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 не скрывался за текстом, а выходил к публике как активный участник художественного события. Его поведение становилось частью произведения и усиливало его воздействие.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искусств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соединялась с костюмом, плакатом, музыкой и пластикой. Так возникала новая форма искусства, где границы между жанрами сознательно размывались.
</a:t>
            </a:r>
            <a:endParaRPr lang="en-US" sz="13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три направления по-разному понимали поэзию, слово и роль художника в начале XX 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направлений русской поэзии начала XX века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футуризма с символизмом и акмеизмом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оказался самым радикальным: он пересмотрел не только темы, но и сам способ существования поэтического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расширили представление о том, что поэзия может быть не только звучащей, но и визуальной. Их опыт повлиял на оформление книги, плаката и экспериментальной типографики.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русского футуризма в литературе и искусстве XX века
</a:t>
            </a:r>
            <a:endParaRPr lang="en-US" sz="1712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поиски в области звука и ритма подготовили интерес к словотворчеству и к предельной концентрации выразительных средств. Эти идеи оказались важны для последующих авангардных школ.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изменил и образ автора: поэт стал публичной фигурой, чьё выступление, жест и интонация воспринимаются как часть художественного высказывания, а не внешний фон.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литературоведении и искусствознании футуризм изучают как пример радикального обновления формы. Он остаётся ключом к пониманию русского авангарда и культуры модерности.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футуризм остаётся значимым сегодня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вышла на улицу
</a:t>
            </a:r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сделали стихотворение заметным в городской среде: в афише, на сцене, в публичном чтении. Их тексты жили не только на странице, но и в пространстве, где встречаются речь, движение и взгляд.
</a:t>
            </a:r>
            <a:endParaRPr lang="en-US" sz="1307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арт-объект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версткой и шрифтом превратили издание в самостоятельную художественную форму. Такая книга выглядит как коллаж, в котором каждое слово связано с рисунком, ритмом страницы и общим замыслом.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современной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заранее показали, как искусство будет работать с медиа, визуальностью и эффектом присутствия. Поэтому их опыт близок сегодняшним формам перформанса, визуальной поэзии и дизайнерского текста.
</a:t>
            </a:r>
            <a:endParaRPr lang="en-US" sz="12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русский футуризм как лаборатория нового слова и новой культуры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 радикально обновил поэзию, превратив слово, графику и публичное выступление в единое художественное пространство и оставив заметный след в культуре XX 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2026-05-23T16:54:25Z</dcterms:created>
  <dcterms:modified xsi:type="dcterms:W3CDTF">2026-05-23T16:54:25Z</dcterms:modified>
</cp:coreProperties>
</file>