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открывали и осваивали Землю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маленьких знакомых мест — к морям, материкам и точным картам: путь идей и открытий.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открытия — это новые знания о Земле. Их добывали постепенно: по следам путешественников, затем с помощью кораблей, компаса, карт и приборов. Так накапливались сведения о материках, океанах, горах и странах.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географические открытия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народы объясняли мир по-разному: существовали легенды и карты, а часто думали, что Земля плоская. Затем ученые Древней Греции перешли к наблюдениям и доказательствам шарообразности Земли.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III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III веке до нашей эры ученые Древней Греции начали точнее описывать форму Земли.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 развитии географии в Древней Греции; в контексте традиционно упоминается Эратосфен.
</a:t>
            </a:r>
            <a:endParaRPr lang="en-US" sz="2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3049689"/>
            <a:ext cx="4070100" cy="1740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0375" y="3049807"/>
            <a:ext cx="4070100" cy="1740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появились первые карты и методы измерений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63" y="1220754"/>
            <a:ext cx="32064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простых схем — к ориентирам по звёздам
</a:t>
            </a:r>
            <a:pPr algn="l" indent="0" marL="0">
              <a:lnSpc>
                <a:spcPct val="115000"/>
              </a:lnSpc>
              <a:buNone/>
            </a:pPr>
            <a:r>
              <a:rPr lang="en-US" sz="1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ранние карты показывали лишь то, что людям было знакомо: отдельные города, берега и маршруты. В Древней Греции ориентировались по движению Солнца и звёзд, чтобы понимать стороны горизонта и направление в пути.
</a:t>
            </a:r>
            <a:endParaRPr lang="en-US" sz="1287" dirty="0"/>
          </a:p>
        </p:txBody>
      </p:sp>
      <p:sp>
        <p:nvSpPr>
          <p:cNvPr id="10" name="Text 3"/>
          <p:cNvSpPr txBox="1"/>
          <p:nvPr/>
        </p:nvSpPr>
        <p:spPr>
          <a:xfrm>
            <a:off x="5274600" y="1220750"/>
            <a:ext cx="31620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Эратосфен и Птолемей: измерения превращались в знания
</a:t>
            </a:r>
            <a:pPr algn="l" indent="0" marL="0">
              <a:lnSpc>
                <a:spcPct val="115000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Эратосфен в III веке до нашей эры смог вычислить размеры Земли с высокой по тем временам точностью. Позже карты Птолемея, созданные во II веке нашей эры, долго использовались в Европе и помогали путешественникам планировать маршруты.
</a:t>
            </a:r>
            <a:endParaRPr lang="en-US" sz="126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шкала по эпохам; точные численные значения в истории не установлены единым способом.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развитием навигации и науки увеличивалось число нанесённых на карту объектов и точность координат.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времени видно: от локальных сведений люди переходили к более полной картине Земли, а точность росла благодаря измерениям.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расширялись знания о Земле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Марко Поло в XIII веке описывал страны Азии, а мореплаватели всё чаще использовали компас и карты. Это позволяло отправляться в дальние плавания более уверенно.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Средние века арабские учёные и путешественники сохраняли старые знания и дополняли их наблюдениями. Благодаря этому в мире накопилась более точная географическая информация.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пути связывали Европу, Азию и Африку. Шёлковый путь не только приносил товары, но и помогал обмениваться сведениями о дорогах, городах и народах.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в Средние века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Великим географическим открытиям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логику развития мореплавания и расширения знаний в XV–XVI веках: от задач торговли к дальним плаваниям и обновлению карт.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1492 году Христофор Колумб достиг берегов Америки, надеясь попасть в Индию. Для Европы это стало большим событием, потому что появились сведения о новых землях и народах.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многие думали, что речь идёт об части Азии. Однако позже мореплаватели и учёные разобрались: Америка — это отдельный материк, а не продолжение известного континента.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карта мира стала меняться: возникли новые маршруты, а географические знания заметно расширились и уточнились.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Америки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Экспедиция Фернана Магеллана стартовала в 1519 году и завершилась в 1522 году. Плавание вошло в историю как первое кругосветное путешествие с возвращением кораблей в Европу.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 кораблей, «Виктория», вернулся после кругосветного маршрута. Это путешествие показало, что Землю можно обогнуть, и подтвердило её шарообразность. 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Магеллана вокруг Земли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640598"/>
            <a:ext cx="4152000" cy="21370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и справочные исторические сведения о путешествиях эпохи Великих географических открытий.
</a:t>
            </a:r>
            <a:endParaRPr lang="en-US" sz="843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кратко связывает ключевые путешествия с тем, какие географические знания они принесли и как менялись карты.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путешествие расширяло маршрутную картину мира: новые берега и пути делали карты точнее, а представления о Земле — полнее.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путешественники и их открытия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3180415"/>
            <a:ext cx="218400" cy="174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0119" y="1285525"/>
            <a:ext cx="19792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819" y="1285525"/>
            <a:ext cx="197925" cy="226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полюсов и труднодоступных мест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41125" y="3588900"/>
            <a:ext cx="7990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только полюса требовали усилий: высокие горы и большие пустыни тоже были опасны. Это помогло накопить знания о выживании, погоде и том, как природа приспосабливается к крайностям.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044400" y="3071625"/>
            <a:ext cx="7487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Охват высокогорья и пустынь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Путешественники двигались через трудные участки местности, где ориентироваться сложно из‑за метелей и разрывов видимости. Так они уточняли карты и наблюдали, как меняются природные условия.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и исследования в неизвестных маршрутах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XIX–XX веках экспедиции шли в районы, где почти всё решают холод, лёд и сильный ветер. Учёные учились планировать маршруты и выдерживать долгие стоянки в экстремальных условиях.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Суровый климат Арктики и Антарктики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обобщения (без привязки к точной статистике): направления исследований, чаще упоминаемые в курсах школьной географии; значения — условные для визуализации.
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XX веку картографам удалось охватить большую часть поверхности Земли, однако детальные исследования чаще начинали с более доступных районов и ключевых регионов.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общий приоритет работ: одновременно собирали сведения об основных «массивах» — суше и океанах, а трудные зоны изучали точечно и поэтапно.
</a:t>
            </a:r>
            <a:endParaRPr lang="en-US" sz="1188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части Земли изучали особенно активно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456" y="1517333"/>
            <a:ext cx="218400" cy="194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0056" y="1505200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0156" y="1505200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6456" y="3274125"/>
            <a:ext cx="218400" cy="21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00056" y="3295965"/>
            <a:ext cx="218400" cy="17472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Приборы, которые помогли изучать Землю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406500" y="1966000"/>
            <a:ext cx="2607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 помогал уточнять небесные координаты и поддерживать связь астрономии с географией. Так определяли направления и использовали звёзды для ориентирования на больших расстояниях.
</a:t>
            </a:r>
            <a:endParaRPr lang="en-US" sz="1053" dirty="0"/>
          </a:p>
        </p:txBody>
      </p:sp>
      <p:sp>
        <p:nvSpPr>
          <p:cNvPr id="15" name="Text 3"/>
          <p:cNvSpPr txBox="1"/>
          <p:nvPr/>
        </p:nvSpPr>
        <p:spPr>
          <a:xfrm>
            <a:off x="950050" y="1408675"/>
            <a:ext cx="20637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 для наблюдений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280100" y="1966000"/>
            <a:ext cx="2607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 выручал, когда ориентироваться по берегам невозможно. Он позволял держать заданное направление и сокращал ошибки в маршрутах, особенно при длительных плаваниях.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3823650" y="1408675"/>
            <a:ext cx="20637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 для курса в море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6130200" y="1966000"/>
            <a:ext cx="2607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Секстант измерял углы между небесными объектами и горизонтом, а хронометр давал точное время. Вместе они позволяли рассчитывать положение корабля в море.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6673750" y="1408675"/>
            <a:ext cx="20637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Секстант и хронометр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06500" y="3734925"/>
            <a:ext cx="2607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Барометр использовали для оценки атмосферного давления, а значит — изменений погоды. Это помогало выбирать безопасный путь и понимать, как состояние воздуха влияет на условия путешествия.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950050" y="3177600"/>
            <a:ext cx="20637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Барометр и измерение погоды
</a:t>
            </a:r>
            <a:endParaRPr lang="en-US" sz="1200" dirty="0"/>
          </a:p>
        </p:txBody>
      </p:sp>
      <p:sp>
        <p:nvSpPr>
          <p:cNvPr id="22" name="Text 10"/>
          <p:cNvSpPr txBox="1"/>
          <p:nvPr/>
        </p:nvSpPr>
        <p:spPr>
          <a:xfrm>
            <a:off x="3280100" y="3734925"/>
            <a:ext cx="2607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Эхолот применяли для измерения глубины, а фотоаппарат фиксировал местность и наблюдения. Благодаря этому экспедиции быстрее передавали результаты и проверяли выводы по документам.
</a:t>
            </a:r>
            <a:endParaRPr lang="en-US" sz="1100" dirty="0"/>
          </a:p>
        </p:txBody>
      </p:sp>
      <p:sp>
        <p:nvSpPr>
          <p:cNvPr id="23" name="Text 11"/>
          <p:cNvSpPr txBox="1"/>
          <p:nvPr/>
        </p:nvSpPr>
        <p:spPr>
          <a:xfrm>
            <a:off x="3823650" y="3177600"/>
            <a:ext cx="20637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Эхолот и фотоаппарат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запуском искусственных спутников с 1957 года люди получили возможность видеть Землю целиком и наблюдать изменения на всей поверхности. Космические снимки помогают отслеживать облака, ураганы, льды и режимы рек.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изображениям также изучают леса и города, сравнивают сезоны и замечают перемены ландшафтов. Такой обзор делает географию более точной: планета рассматривается как единая система, а не разрозненные места.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из космоса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обобщения по истории методов географических исследований; значения — условный показатель для иллюстрации логики развития.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наблюдений к цифровым картам усилил точность: данные можно сопоставлять между регионами и обновлять, не дожидаясь долгих экспедиций.
</a:t>
            </a:r>
            <a:pPr algn="l" indent="0" marL="0">
              <a:lnSpc>
                <a:spcPct val="150000"/>
              </a:lnSpc>
              <a:buNone/>
            </a:pPr>
            <a:r>
              <a:rPr lang="en-US" sz="11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показывает закономерность: чем лучше становились измерения и передача данных, тем полнее становились представления о рельефе, климате и водах.
</a:t>
            </a:r>
            <a:endParaRPr lang="en-US" sz="1135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менялись способы изучения Земли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осваивали Землю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начиналось с того, что на новых территориях появлялись постоянные поселения: строили города и дороги, организовывали торговлю. Это превращало дальние районы в связанные части одной системы.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обмена товарами развивали порты и каналы, а земледелие поддерживали культурой орошения и обработкой почв. Со временем местные знания о сезонах и воде становились важной основой хозяйства.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росла добыча полезных ископаемых: требовались шахты, склады, транспорт. Так появлялись новые рабочие места, а маршруты перевозок становились регулярнее и понятнее для людей.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Осваивая территорию, люди меняли природу: вырубали леса, распахивали земли под посевы, перестраивали берега. Реки использовали для перевозок и работы мельниц, но это влияло на экосистемы.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наблюдений к науке о Земле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схема формирования географических знаний: от первых наблюдений до сопоставления данных.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4575" y="1583386"/>
            <a:ext cx="4152000" cy="2277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школьный курс географии (структура тем).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рассматривает разные компоненты природы и общества и связывает их между собой. Ниже — основные темы и примеры того, что берут для анализа, а также ключевые способы получения информации.
</a:t>
            </a:r>
            <a:pPr algn="l" indent="0" marL="0">
              <a:lnSpc>
                <a:spcPct val="15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география изучает не отдельные «кусочки», а комплекс: природные условия, живые компоненты и деятельность человека.
</a:t>
            </a:r>
            <a:endParaRPr lang="en-US" sz="1079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современная география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3325" y="12204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географических открытий объясняет, как любопытство и упорный труд помогали людям расширять знания о планете. Путешествия становились шагом к новым картам и более точным маршрутам.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033200" y="2351825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понять, откуда появляются современные названия на глобусе, а также как менялись представления о материках и океанах. Сравнение старых и новых карт делает процесс научным и понятным.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33200" y="34861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знания поддерживают бережное отношение к природе: когда человек видит Землю как общий дом, проще принимать решения, которые сохраняют природные ресурсы и уменьшают вред среде.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7920" y="393900"/>
            <a:ext cx="8394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история открытия Земли важна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стала изученной планетой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много веков люди прошли путь от простых представлений о мире до точных карт и снимков из космоса. Сначала изучали Землю по частям, а затем — как единое целое. Сегодня знаний больше, чем в древности.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2026-05-12T23:55:42Z</dcterms:created>
  <dcterms:modified xsi:type="dcterms:W3CDTF">2026-05-12T23:55:42Z</dcterms:modified>
</cp:coreProperties>
</file>