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учебником по литературному чтению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читать внимательно и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— твой надёжный помощник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легко найти сказку, рассказ или стихотворение, увидеть задания и быстро понять, что нужно сделать на уроке.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33" y="1303509"/>
            <a:ext cx="433913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222421"/>
            <a:ext cx="511500" cy="4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726" y="3932084"/>
            <a:ext cx="371925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знакомство с книгой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обложку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сразу подсказывает, как называется учебник и для какого он класса. По ней можно понять, что внутри собраны тексты для чтения и работы с ними.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автора помогает узнать, кто составил учебник, и отличить его от других книг. Это полезно, когда нужно быстро сориентироваться на первой странице.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 оглавление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Оглавление показывает, какие разделы и произведения есть в книге. По нему удобно искать нужную сказку, стихотворение или рассказ, не листая учебник подряд.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Запомни, где 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понять, как устроена книга, потом легче находить страницы и задания. Учебник перестаёт казаться лабиринтом и становится понятной дорожной картой.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нужную страницу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страницы обычно напечатан вверху или внизу листа. Если внимательно смотреть на оглавление, можно быстро увидеть, где начинается нужное произведение, и не листать книгу вслепую.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задании названо произведение или автор, сначала находят это место в оглавлении, а потом открывают нужную страницу. Так работа идёт спокойно и без 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шага делают чтение проще: сначала догадываешься о теме, потом понимаешь содержание, а затем уверенно отвечаешь на вопросы.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шага помогают понять любой текст: посмотреть заголовок, прочитать внимательно и выполнить задание.
</a:t>
            </a:r>
            <a:endParaRPr lang="en-US" sz="1327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учебного алгоритма из презентации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слова и важные места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Жирный шрифт и цветные рамки помогают сразу заметить главное: имя автора, название произведения или слово из задания. Такие подсказки нельзя пропускать, даже если очень хочется перелистнуть страницу дальше.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выделено, оно часто связано с новым понятием или важным ответом. Полезно прочитать его ещё раз, запомнить и попробовать объяснить своими словами, как маленький исследователь.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пометки в учебнике помогают быстро вернуться к нужному месту. Они экономят время и напоминают, где спрятан ответ, словно закладка с секретом.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рисунки и подписи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— герой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часто показывает героя ещё до чтения текста. По выражению лица, позе и обстановке можно догадаться, будет ли история весёлой, тревожной или удивительной. Это помогает настроиться на чтение и внимательнее следить за событиями.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ведёт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под рисунком подсказывает, что важно заметить в первую очередь. Иногда она называет героя или эпизод, а иногда просто направляет взгляд туда, где спрятана главная подсказка для ответа.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и текст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рисунок помогает вспомнить, какой момент из сказки изображён. Тогда текст читается легче, потому что картинка и слова словно разговаривают друг с другом и помогают не перепутать события.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выполнять задание по учебнику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работы помогает не пропустить важную деталь и дойти до ответа спокойно.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текст внимательно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заголовок и иллюстрацию. Они подсказывают тему, настроение и то, о чём, возможно, расскажет произведение ещё до первого абзаца.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прочитай текст целиком один раз, чтобы понять общий смысл. Не спеши останавливаться на каждом слове — сначала поймай главное, как ловец хороших мыслей.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встретилось трудное слово, прочитай его по слогам или спроси значение у взрослого. Понятное слово перестаёт пугать и сразу становится добрым помощником.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перечитай медленнее и обрати внимание на героев, события и повторяющиеся слова. Так проще заметить важные детали и не потерять нить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отвечать на вопросы после чтения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ответ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лучше находить в самом произведении, а не придумывать наугад. Тогда он получится точным и будет действительно связан с прочитанным.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коротко и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не должен быть длинным. Достаточно назвать главное слово, героя или действие, если именно это спрашивают в вопросе.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Проверяй, всё ли сказано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вопрос о герое, полезно назвать его имя, поступок и причину. Так ответ получается понятным, полным и похожим на настоящий след по 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в учебнике и тетради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внимательно рассматривают образец, если он дан в учебнике или тетради. Потом читают задание до конца и выполняют его именно в том месте, которое указано.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тетради пишут аккуратно и разборчиво, без лишних исправлений. Если задание связано с текстом, полезно снова открыть нужную страницу и проверить ответ по произведению.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отмечать главное карандашом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важное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задание и текст, чтобы понять, что нужно выделить. Потом находят ключевое слово, имя героя или нужную строку.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Сделать аккуратную пометку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Карандашом подчёркивают главное, ставят галочку у выполненного пункта или делают маленькую отметку рядом. Ручку в учебнике не используют.
</a:t>
            </a:r>
            <a:endParaRPr lang="en-US" sz="814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Быстро вернуться к 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пометки помогают сразу найти нужное место при повторном чтении. Так книга остаётся чистой, а нужная информация — под рукой.
</a:t>
            </a:r>
            <a:endParaRPr lang="en-US" sz="8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незнакомыми словами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незнакомое слово читают целиком, а если оно трудное, то по слогам. Так легче услышать его звучание и не споткнуться на чтении.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значение слова ищут в словарике в конце учебника или уточняют у учителя и взрослого. Если слово стало понятным, текст читается увереннее.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этого полезно составить с новым словом короткое предложение. Тогда оно лучше запоминается и начинает звучать как старый знакомый.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стихотворение или правило чтения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вслух и по ритму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текст легче запомнить, если прочитать его несколько раз вслух. Ритм, повторяющиеся слова и рифма помогают удержать строки в памяти, почти как припев.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из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учебнике есть памятка, рисунок или выделенная строка, их полезно связать между собой. Тогда правило и пример становятся понятными и запоминаются быстрее.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решению, если задание не получилось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спокойно действовать шаг за шагом и проверить себя по учебнику.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готовиться к уроку по литературному чтению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Вспомнить прошлое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полезно вспомнить, о чём было прежнее произведение. Так легче включиться в разговор и не теряться, когда учитель задаёт вопрос по теме.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Открыть нужную страницу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страницу с новым текстом и смотрят заголовок. Это помогает быстрее понять, что именно сегодня будут читать и обсуждать на уроке.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Рассмотреть рисунок и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и вопросы подсказывают, на что обратить внимание. Иногда уже по ним можно догадаться, о ком или о чём пойдёт речь.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Потренироваться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прочитать текст ещё раз, на уроке будет спокойнее и увереннее. Даже несколько минут подготовки помогают отвечать точнее и внимательнее слушать других.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учебник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Учебник лучше держать в чистой обложке и брать сухими руками. Тогда страницы дольше останутся аккуратными, а книга будет выглядеть опрятно.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Нельзя мять, рвать и загибать страницы, даже если очень хочется отметить место. Книга не любит складок, как кот не любит мокрые лапы.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Учебник не кладут в мокрый рюкзак и не оставляют рядом с водой. Сухая и аккуратная книга всегда готова к новому уроку.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Бережное отношение показывает уважение к труду авторов и к одноклассникам. Ведь учебник должен послужить не одному читателю, а многим.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в паре или группе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паре удобно читать по очереди: один произносит задание, другой ищет ответ в тексте. Потом ребята меняются ролями, и работа идёт быстрее и дружнее.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группе можно вместе заметить важную деталь, которую один ученик пропустил бы. Совместное чтение превращает поиск ответа в полезную и даже немного весёлую команду.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умного читателя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Умный читатель сначала находит нужную страницу, заголовок и задание. Он не торопится, потому что спешка часто прячет важные детали.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он читает внимательно, замечает иллюстрацию, выделенные слова и повторяющиеся мысли. Так текст становится понятнее, а герои — ближе и яснее.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ответа он обязательно проверяет себя и исправляет неточность. Такая привычка помогает учиться спокойно и уверенно, без 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литературному чтению помогает идти по тексту шаг за шагом: найти нужное произведение, внимательно прочитать его, ответить на вопросы и выполнить задание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2026-05-24T08:37:43Z</dcterms:created>
  <dcterms:modified xsi:type="dcterms:W3CDTF">2026-05-24T08:37:43Z</dcterms:modified>
</cp:coreProperties>
</file>