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4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«...Друг истины, поэт!» — ключевая идея темы
</a:t>
            </a:r>
            <a:pPr algn="l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правду словом, образом и ритмом.
</a:t>
            </a:r>
            <a:endParaRPr lang="en-US" sz="434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русская поэзия всё чаще обращалась к свободе, чести и долгу. После 1812 года особенно остро звучали вопросы о судьбе страны, роли личности и праве поэта честно оценивать время.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свободы, чести и долга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в литературе — это не только точность факта, но и честное понимание жизни, когда слово не скрывает главное и не искажает смысл поступков.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истина проявляется через искренность, ясность мысли и отсутствие фальши: автор называет вещи своими именами и не уходит от трудных вопросов.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различать внешнюю правду события и внутреннюю правду характера: именно она показывает, каким человеком становится лирический герой.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«истина» в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русской литературе часто похож на внимательного свидетеля: он замечает то, что меняется в обществе, и умеет передать это точно и выразительно. Его стихи соединяют личное чувство с судьбой поколения и памяти о времени.
</a:t>
            </a:r>
            <a:endParaRPr lang="en-US" sz="1206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XIX века, рукопись, перо и свеча создают образ сосредоточенного труда. В такой атмосфере слово рождается не случайно: оно выстрадано, продумано и отвечает за смысл, который будет услышан читателем.
</a:t>
            </a:r>
            <a:endParaRPr lang="en-US" sz="1259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мир и в себя
</a:t>
            </a:r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образе поэта напоминает о наблюдении и внутреннем разговоре с собой. Герой смотрит на мир, но одновременно вслушивается в совесть, поэтому его слово становится не просто красивым, а нравственно значимым.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свидетель своего времени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8740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74750"/>
            <a:ext cx="284700" cy="253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тема правды в поэзии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связывал поэзию с внутренней независимостью. Для него важны были свобода взгляда, смелость суждения и право говорить честно, не подстраиваясь под чужое мнение.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мысль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слово тесно связано с нравственным выбором. Честь и достоинство становятся мерой поведения человека, а не только красивыми понятиями.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достоинство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высоко ценил дружескую верность, лицейское братство и память о близких людях. Эти темы помогают увидеть в поэзии живую человеческую связь, а не отвлечённую риторику.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память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отделял красоту стиха от общественного смысла. Он считал, что слово должно помогать понимать время, оценивать события и чувствовать ответственность перед людьми.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поэзия, по Пушкину, не служит обману и тщеславию. Она говорит о важном и помогает человеку лучше понять себя, мир и собственный выбор.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лести и пустой славы
</a:t>
            </a:r>
            <a:endParaRPr lang="en-US" sz="10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«Поэт» и «Пророк» как опора темы
</a:t>
            </a:r>
            <a:endParaRPr lang="en-US" sz="2581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получает высокую миссию: быть проводником правды и нравственного смысла. Стихотворение показывает, что поэтическое слово требует духовной готовности и ответственности.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 — «Пророк»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размышляет о вдохновении и призвании: поэт не всегда живёт в состоянии творчества, но его предназначение остаётся неизменным и не зависит от настроения.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1827 — «Поэт»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закрепили представление о поэте как служителе истины. Для литературы XIX века это стало важной формулой, связавшей талант, совесть и гражданский долг.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традиция XIX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прячет трудные темы и называет явления своими именами. Его слово помогает увидеть то, что в обычной жизни часто стараются не замечать.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поэта называют другом истины
</a:t>
            </a:r>
            <a:endParaRPr lang="en-US" sz="286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верен совести и понимает, что каждое слово влияет на людей. Поэтому честность в поэзии — это не украшение, а нравственная обязанность.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поэт сохраняет достоинство даже тогда, когда его мнение неудобно окружающим. Именно за это его называют самостоятельным и мужественным голосом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истиной требует внутренней свободы: поэт не должен зависеть от страха, выгоды или желания понравиться любой ценой.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 поэта в классике строится вокруг свободы и гражданского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ответственность составляют смысловой центр темы; остальные мотивы поддерживают нравственный образ поэта.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традиция русской литературы XIX века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темы, связанные с образом поэта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поэзии создаётся ощущение правды
</a:t>
            </a:r>
            <a:endParaRPr lang="en-US" sz="2807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правды рождается из точных образов и выразительных деталей, которые делают мысль зримой. Слово звучит убедительно, когда в нём нет лишней украшенности и есть внутренняя ясность.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 противопоставления: свет и тьма, молчание и голос, правда и ложь. Они помогают увидеть нравственный выбор героя и почувствовать напряжение его мысли.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702603"/>
            <a:ext cx="4151400" cy="16422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поэзии Пушкина соединяются личное чувство и общественная позиция.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и гражданское начала не спорят друг с другом: вместе они создают образ поэта, который чувствует глубоко и говорит ответственно.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 и гражданин в пушкинской традиции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С. Пушкина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поэт защищает своим словом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правду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украшает действительность, а старается назвать её честно. Даже если правда неудобна, именно она помогает обществу увидеть проблему и начать думать о переменах.
</a:t>
            </a:r>
            <a:endParaRPr lang="en-US" sz="152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слово требует мужества, потому что открытая позиция может вызвать осуждение. Поэт выбирает не молчание, а ответственность за сказанное и за его последствия.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в поэзии связана с внутренним нравственным выбором. Поэт остаётся верен совести, когда не соглашается с ложью, страхом или удобной полуправдой.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на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слышит напряжение своей эпохи и передаёт его в стихах. Его слово становится не просто личным признанием, а откликом на жизнь страны и людей вокруг.
</a:t>
            </a:r>
            <a:endParaRPr lang="en-US" sz="15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впечатления к стихотворению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наблюдение поэта превращается в художественную правду, понятную читателю.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пушкинском мире дружба проверяется не словами, а поступками. Верность товарищам помогает герою сохранять достоинство и не предавать себя даже в трудной ситуации.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словам и людям
</a:t>
            </a:r>
            <a:endParaRPr lang="en-US" sz="2906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перед друзьями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для поэта — это не внешняя репутация, а строгий нравственный ориентир. Она удерживает слово от лжи и делает речь точной, сильной и достойной доверия.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как внутренний закон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сказать о важном яснее, чем обычная речь. Его слово часто становится нравственной опорой, когда людям трудно разобраться в происходящем.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общество прислушивается к поэту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 образное стихотворение легко запоминается, поэтому поэтическая мысль дольше живёт в памяти. Она помогает человеку увидеть знакомые события по-новому.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ждёт от поэта честного взгляда на жизнь. Поэтому его слушают как человека, который напоминает о совести, памяти и ответственности перед другими.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действует не только на чувства, но и на выбор читателя в 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вызывают личное самоосмысление и сочувствие; значит, честная поэзия прежде всего формирует внутреннюю чуткость.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для учебной презентации по теме русской поэзии XIX века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читателю честная поэзия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литературной традиции помогает отличать правду от красивой, но пустой фразы и внимательнее относиться к словам в жизни и в общении.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честное слово поэта способно влиять на общество и сегодня.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 русской поэзии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250" y="1068000"/>
            <a:ext cx="4120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слова помогают раскрыть образ поэта и его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единый круг смыслов: поэт мыслит свободно, говорит честно и отвечает за сказанное перед людьми.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мотивы, поддерживающие тему
</a:t>
            </a:r>
            <a:endParaRPr lang="en-US" sz="2678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русской поэзии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кабинет и свет свечи
</a:t>
            </a:r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поэт часто сидит у стола, где лежат книга и рукопись. Свеча освещает лицо и бумагу, а тёмный фон подчёркивает сосредоточенность. Такой образ показывает не праздность, а труд мысли и внимательное слушание жизни.
</a:t>
            </a:r>
            <a:endParaRPr lang="en-US" sz="1291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за которым идёт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нередко изображают у окна: он смотрит наружу, но думает о том, что происходит в душе и в стране. Окно становится знаком наблюдения, раздумья и связи личного мира с большим временем.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Перо, книга и открытый лист
</a:t>
            </a:r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на белом листе напоминает, что слово рождается не сразу. Рядом могут быть книга и раскрытая рукопись: они показывают память, учёбу и уважение к литературному труду, который требует точности и внутренней дисциплины.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поэт в искусстве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анализа стихотворения о правде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разобрать текст, увидеть образ поэта и понять, как в стихотворении раскрывается тема истины.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поэте и истине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русской литературе — не просто мастер красивых строк, а человек совести. Его слово помогает отличать правду от лжи, а красоту — от пустоты.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2026-05-23T02:12:15Z</dcterms:created>
  <dcterms:modified xsi:type="dcterms:W3CDTF">2026-05-23T02:12:15Z</dcterms:modified>
</cp:coreProperties>
</file>