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самый южный материк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полюс и наука: Антарктида хранит тайны планеты.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могли лишь догадываться о южной земле: материк скрывали океан, льды, штормы и огромные расстояния от обжитых районов.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оставалась загадкой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Антарктиды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Южного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целиком расположена южнее Южного полярного круга, а её центральная часть совпадает с Южным полюсом. Такое положение делает материк самым южным на Земле.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Окружена 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всех сторон Антарктиду омывают воды Южного океана. Он отделяет материк от других частей суши и усиливает его изоляцию, особенно в холодный сезон.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Южной Америки материк отделяет пролив Дрейка, а до Австралии и Африки — огромные океанские пространства. Поэтому добраться сюда можно только по сложным морским маршрутам.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населённых материков помогла Антарктиде надолго сохранить почти неизученный характер. Именно поэтому она стала одним из последних крупных географических открытий.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 площади сопоставима с крупными материками, но почти вся её поверхность скрыта льдом.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очень велик, однако ледяной покров делает его трудным для изучения и точного картографирования.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географические данные по площади материков; округление до десятых млн км².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Антарктиды в сравнении с другими материками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 рельеф подо льдом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находятся горы, равнины и глубокие впадины. Без специальных приборов этот рельеф не увидеть, поэтому учёные используют бурение и радиолокационные методы.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льда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толщина ледяного покрова превышает два километра, а в некоторых районах достигает более четырёх. Это делает Антарктиду главным ледяным массивом Земли.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айсберги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материка ледяной щит трескается и образует айсберги. Они показывают, как лёд постепенно сползает в океан и меняет очертания берегов.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льда обнаружены озёра, изолированные от поверхности миллионы лет. Они особенно интересны учёным, потому что помогают понять условия существования воды в экстремальной среде.
</a:t>
            </a:r>
            <a:endParaRPr lang="en-US" sz="9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природные объекты определяют облик Антарктиды и почему они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объединяет крайнее южное положение, ледяное покрытие и суровые природные условия, поэтому её рельеф и климат уникальны для Земли.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 об Антарктиде из школьных и справочных источников.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особенности материка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шло открытие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истории географических открытий и полярных исследований.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1819–1821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длилась русская кругосветная экспедиция, впервые зафиксировавшая материк у ледяных берегов Антарктиды.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кругосветной экспедиции Ф. Ф. Беллинсгаузена и М. П. Лазарева.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на шлюпах «Восток» и «Мирный» стала ключевым событием в истории открытия Антарктиды.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 южных широтах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1770-х годах Джеймс Кук прошёл очень далеко на юг и исследовал моря, куда раньше европейские корабли заходили редко. Его маршруты расширили знания о южной части океана.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мифа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показал, что в тёплых и умеренных морях нет большой обитаемой Южной земли, о которой раньше много говорили. Это помогло учёным отказаться от старых представлений.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области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экспедиций стало понятнее, где именно нужно искать материк у Южного полюса. Поиски не закончились, но направление исследований стало более точным и научным.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XIX веку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Кука не дали окончательного ответа, однако подготовили почву для новых морских экспедиций. Именно в XIX веке поиски Антарктиды завершились её открытием.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Джеймса Кука в поисках южной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расширял знания о материке: от береговой линии до климата, льда и 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Антарктиды постепенно стало глубже и точнее: от морских наблюдений учёные перешли к постоянным станциям и спутникам.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исследований Антарктиды по историческим и научно-популярным источникам.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исследования Антарктиды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мужества на льду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неизведанному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экспедиции начала XX века шли туда, где не было карт и дорог. Люди тянули сани через снежные пустыни, ночевали в палатках и каждый день боролись с морозом и ветром, которые могли остановить даже самый выносливый отряд.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на краю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Роберта Скотта и Руаля Амундсена стали символом научного и человеческого подвига. Их команды стремились первыми достичь Южного полюса, а путь к цели проходил по ледяным равнинам, среди трещин и бесконечной белизны.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 всей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Эрнеста Шеклтона показали, что в Антарктиде важны не только смелость, но и взаимовыручка. При нехватке пищи, сильных метелях и усталости спасали дисциплина, умение работать вместе и вера в то, что домой можно вернуться живыми.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19" y="1602394"/>
            <a:ext cx="158616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 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фиксируют температуру, ветер, давление и осадки. Эти данные помогают понять, как меняется погода в Антарктиде и почему она влияет на климат Южного полушария.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измеряют толщину льда, скорость его движения и изменения края ледяного щита. Так можно оценить, как Антарктида реагирует на потепление и что происходит с её ледовым покровом.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исследуют лёд, воду, воздух и почвы редких сухих долин. Лабораторные анализы помогают находить следы прошлых климатов и сравнивать их с современными условиями.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 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базы следят за магнитным полем, океаном и живыми организмами. Это позволяет лучше понимать связи между материком, Южным океаном и природой всей планеты.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научные станции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043" y="2755985"/>
            <a:ext cx="3529916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 антарктических научных станциях; справочные данные по станциям Восток, Мирный, Мак-Мёрдо, Амундсен—Скотт и Ротера.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исследовательские станции Антарктиды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разных стран помогают изучать материк в разных его частях и 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расположены в разных частях материка и решают разные задачи: от бурения льда до наблюдений за океаном и погодой.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−89 °C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Восток была зафиксирована одна из самых низких температур на Земле.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на станции Восток; температурный рекорд, зафиксированный в Антарктиде.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делают Антарктиду самым холодным и очень сухим материком, где осадков мало, а сильный ветер усиливает ощущение мороза.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ледяной покров работает как огромный природный экран и помогает поддерживать температурный баланс на 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влияет на климат не по одному, а сразу по нескольким направлениям, поэтому её состояние важно для всей Земли.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материалам об антарктическом климате и роли материка в системе Земли.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климата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изучение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разные источники данных дополняют друг друга в научной работе.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у берегов Антарктиды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хорошо приспособлены к холоду: плотное оперение защищает их от ветра и воды, а жизнь большими колониями помогает быстрее находить пищу и сохранять тепло.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 киты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отдыхают на льдинах, а киты приходят в богатые кормом воды Южного океана. Здесь много криля, поэтому морские животные могут находить достаточно пищи.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Буревестники и другие птицы летают над океаном и побережьем, используя сильные ветры. Они добывают пищу в открытой воде и редко уходят далеко от моря.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здесь нет постоянно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материке не живут коренные жители и нет городов. Постоянно находятся только учёные и полярники, которые работают на станциях и приезжают по сменам.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 об Антарктике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закрепил, что Антарктида служит только для научных целей. Здесь нельзя вести военные действия, а все государства должны соблюдать спокойный и безопасный режим.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опасной 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исключает ядерные испытания и хранение радиоактивных отходов. Это помогает сохранить уникальную природу материка и снизить риск загрязнения льда и океана.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обмениваются наблюдениями, совместно работают на станциях и поддерживают исследования. Благодаря этому Антарктида стала примером международного сотрудничества без границ и конфликтов.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данные станций, спутников и экспедиций, чтобы сравнивать изменения во времени и в разных районах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остаются климат и ледники: именно они сильнее всего связаны с будущим уровня Мирового океана и состоянием природы.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основным направлениям антарктических исследований; обзорный учебный материал.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сегодня исследуют в Антарктиде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знаний и 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как смелость мореплавателей и работа учёных вместе открывают мир. Изучая этот материк, мы лучше понимаем климат Земли и учимся беречь её будущее.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2026-06-02T13:35:45Z</dcterms:created>
  <dcterms:modified xsi:type="dcterms:W3CDTF">2026-06-02T13:35:45Z</dcterms:modified>
</cp:coreProperties>
</file>