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рыбы: значение для природы и общества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рыбного промысла, питание миллионов и поддержка экономики прибрежных регионов.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рыболовства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— древнейший промысел человечества, ключевое звено питания и торговли. Сегодня технический прогресс повышает роль промысловых рыб, вызывая потребность в устойчивом управлении ресурсами.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рыбы: определение и основные виды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— обширная группа видов, добываемых для пищевых и промышленных целей, важнейшие для рыбной отрасли.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основных видов относятся треска, сельдь, окунь, лещ, судак и карп, широко распространённые в российских водах.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рыбы отличаются высокой плодовитостью, устойчивостью к изменению условий среды и приспособленностью к разным биотопам.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массовый вылов обеспечивает продовольственную безопасность и экономическое развитие прибрежных регионов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регионы промысла в России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море: Морские богатства на 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море — центр добычи трески и пикши, его суровые воды насыщены промысловыми видами. Здесь формируется значительная часть российского морского улова.
</a:t>
            </a:r>
            <a:endParaRPr lang="en-US" sz="1079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Охотское море и Дальний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Охотское море славится минтаем и другими важными морскими ресурсами. Этот район отличается разнообразием рыбных биотопов и ключевыми промысловыми зонами.
</a:t>
            </a:r>
            <a:endParaRPr lang="en-US" sz="1111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богатства Волги и Байкала
</a:t>
            </a:r>
            <a:pPr algn="l" indent="0" marL="0">
              <a:lnSpc>
                <a:spcPct val="115000"/>
              </a:lnSpc>
              <a:buNone/>
            </a:pPr>
            <a:r>
              <a:rPr lang="en-US" sz="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Волга и озеро Байкал входят в число крупнейших пресноводных районов промысла, где ведётся вылов леща, судака, а также ценных сигов и осетров.
</a:t>
            </a:r>
            <a:endParaRPr lang="en-US" sz="12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морских и пресноводных промысловых рыб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рыбы, как треска, пикша и минтай, обитают в солёных водах и отличаются большими размерами и долгим сроком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виды, например судак, щука, лещ и сазан, приспособлены к условиям рек и озёр, имеют меньше массу и иные пищевые обычаи.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отличается особенностями экологии и биологии, что определяет методы и сезонность промысла.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21244"/>
            <a:ext cx="3856200" cy="180901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промысловых рыб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средние параметры массы, возраста и ценности морских и пресноводных рыб России.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рыбы крупнее и более значимы на экспорт, пресноводные — важны для внутреннего потребления и локальных рынков.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Росрыболовство,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промысловых рыб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рыбы: охотники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Судак и щука — активные хищники, питающиеся мелкой рыбой и речными организмами. Их рацион формирует важную часть экосистемы и влияет на баланс водных биотопов.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Фильтраторы: питаясь планктоном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Сельдь и карась относятся к фильтраторам, потребляя планктон и донных беспозвоночных. Такая пища поддерживает их рост и обеспечивает экологическую стабильность.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промысловых рыб в питании человека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Омега-3 жирные 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 содержат омега-3, поддерживающие здоровье сердечно-сосудистой системы и работу мозга.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богаты полноценным белком, необходимым для роста и восстановления тканей организма человека.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обеспечивает витамином D и B12, укрепляющими иммунитет и участвующими в обменных процессах.
</a:t>
            </a:r>
            <a:endParaRPr lang="en-US" sz="11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вылова промысловых рыб в России (2010–2023)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роста в начале периода, объем вылова стабилизировался на уровне около 4,7 млн тонн с 2021 года.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вылова отражает развитие отрасли, а снижение после 2016 свидетельствует о мерах по устойчивому промыслу.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Росрыболовство,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промысловых рыб в экономике России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в рыбной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обеспечивает занятость свыше 390 тысяч человек по всей стране, особенно в прибрежных и северных регионах.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финансы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Россия экспортирует рыбу и морепродукты на сумму свыше 4 миллиардов долларов, укрепляя экономику и торговый баланс.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поддерживает развитие инфраструктуры, улучшает уровень жизни и способствует социальному развитию прибрежных сообществ.
</a:t>
            </a:r>
            <a:endParaRPr lang="en-US" sz="12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особенности промысловых рыб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обычно быстро достигают зрелого возраста — от 2 до 4 лет, что способствует их высокой плодовитости и быстрому восполнению популяции при правильном управлении промыслом.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треска и сельдь, совершают продолжительные миграции на большие расстояния, что влияет на выбор времени и мест лова для успешного промысла.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 обеспечивает большое количество икры и молоди, что помогает видам восстанавливаться после интенсивного вылова и поддерживать стабильность экосистем.
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 современные методы добычи промысловой рыбы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орудия лова: неводы и сетки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неводов и сетей — один из древнейших способов рыболовства. Эти методы позволяют эффективно ловить большие косяки рыбы, применяются как в море, так и в пресных водах.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Траловый лов: техника и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Тралы — специальные рыболовные снаряды, буксируемые судами. Они позволяют добывать значительные запасы рыбы, но требуют контроля, чтобы избежать перелов и повреждения дна.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технологии: от спутников до автоматизации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поиска рыбы включают спутниковые и гидролокационные технологии, что повышает эффективность промысла. Автоматизированные процессы помогают минимизировать прилов и ускоряют переработку улова.
</a:t>
            </a:r>
            <a:endParaRPr lang="en-US" sz="1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промышленного рыболовства на экосистемы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прилова и снижение численности промысловых видов отрицательно сказываются на биоразнообразии и состоянии донных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тенденцию истощения запасов и ухудшения среды обитания, что требует срочных мер по регулированию рыболовства.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Росрыболовство,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причины сокращения популяций промысловых рыб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остаётся ключевой угрозой, снижая количество взрослых особей и нарушая естественный баланс воспроизводства в водных экосистемах.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препятствует устойчивости запасов, нарушая официальные нормы и лишая экосистему возможности полного восстановления.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снижает качество среды обитания, влияет на здоровье рыбы и вызывает мутации, что негативно отражается на популяциях.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меняют температурный режим и уровень воды, что отражается на миграционных маршрутах и репродуктивных циклах рыб.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Красной книги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виды, находящиеся под угрозой исчезновения, с указанием их статуса и основных мер защиты для сохранения популяций.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применения строгих мер охраны эти виды рискуют полностью исчезнуть из природных вод России.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и восстановлению промысловых ресурсов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Вводятся квоты и сезонные ограничения, позволяющие регулировать объемы вылова и избегать перелов в период нереста и миграций.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борются с браконьерством с помощью контроля и правоприменения, а проекты искусственного зарыбления помогают восстанавливать утраченные популяции.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и расширяются охраняемые морские и пресноводные зоны, которые становятся безопасными местами для размножения и роста молоди.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аквакультуры в России: новая перспектива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карпа и форели в специализированных хозяйствах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Аквакультурные фермы обеспечивают стабильное производство рыбы, снижая нагрузку на дикие популяции. Технологии выращивания оптимизированы для обеспечения качества и безопасности продукции.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сомоводства и другие виды аквакультуры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сома и других видов расширяет ассортимент доступной рыбы. Проекты направлены на минимизацию экологического воздействия и повышение устойчивости рыбного хозяйства.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и переработка промысловых рыб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нормативных квот обеспечивает устойчивость запасов и предотвращает истощение популяций промысловых видов.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экологичных технологий переработки позволяет значительно уменьшить потери и повысить качество продукции.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переработки снижает количество производственных отходов, что положительно влияет на экологическую ситуацию в регионах добычи.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к использованию ресурсов способствует одновременному сохранению природы и обеспечению долгосрочной экономической выгоды отрасли.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молодежи в защите рыбных ресурсов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 и очистка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активисты регулярно проводят субботники на берегах рек и морей, удаляя мусор и улучшая условия обитания промысловой рыбы в водоёмах.
</a:t>
            </a:r>
            <a:endParaRPr lang="en-US" sz="1459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Содействие в искусственном воспроизводстве и мониторинге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студенты участвуют в зарыблении водоёмов и научных исследованиях, что помогает контролировать состояние популяций и вовремя выявлять угрозы.
</a:t>
            </a:r>
            <a:endParaRPr lang="en-US" sz="14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будущее промысловых рыб — общая ответственность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ресурсов необходим баланс между промыслом и охраной, применение инноваций и активное вовлечение общества, включая молодое поколение, в процессы защиты рыбных запасов.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2026-05-09T01:25:54Z</dcterms:created>
  <dcterms:modified xsi:type="dcterms:W3CDTF">2026-05-09T01:25:54Z</dcterms:modified>
</cp:coreProperties>
</file>