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How…? questions: вопросы с how в английском языке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задавать точные вопросы на английском?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635" y="1350000"/>
            <a:ext cx="2686430" cy="26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how нужны, когда важно уточнить не только факт, но и способ, количество, время или расстояние. Они часто встречаются в классе, в переписке и в обычном разговоре.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нужны вопросы с how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может обозначать несколько типов вопросов, поэтому важно смотреть на контекст и форму предложения.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смысловых направлений помогают точно спрашивать о действии, состоянии, количестве, времени, расстоянии и признаке.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специальных вопросов с how
</a:t>
            </a:r>
            <a:endParaRPr lang="en-US" sz="982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925" y="2477750"/>
            <a:ext cx="273324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how помогает задавать вопросы разного типа.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модели зависит от того, что именно нужно узнать: признак, частоту, количество или расстояние.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моделей из темы урока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вопросов с how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вопрос с how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вопроса и выбор вспомогательного глагола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you? — самая частая разговорная модель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you? — это короткий и естественный способ начать разговор. Такой вопрос подходит при встрече, на уроке и в сообщении, когда нужно показать внимание к собеседнику.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старт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этот вопрос часто отвечают кратко: I’m fine, I’m OK, Not bad, Great. Важно, что ответ может быть очень коротким, но при желании его легко расширить.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ответы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How was your day? , How is school? , How are things?. Они помогают спросить о делах, настроении или общем самочувствии без сложной грамматики.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формулы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часто звучат в начале урока, при встрече друзей и в короткой переписке. Это одна из самых полезных моделей для повседневного общения.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и how does в Present Simple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do или does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с I, you, we, they обычно используется do, а с he, she, it — does. Это первый шаг к правильному вопросу.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порядок слов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сначала идёт how, затем вспомогательный глагол, потом подлежащее и основной глагол. Такой порядок помогает быстро строить правильное предложение.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добавляй -s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does основной глагол стоит в начальной форме: How does she play? Не нужно прибавлять окончание -s, потому что does уже показывает форму времени.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Спрашивай о привычках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нужна, когда речь идёт о регулярном действии, привычке или способе выполнения. Например: How do you get to school? How does it work?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often помогает спрашивать о привычках и распорядке дня, например о чтении, спорте или тренировках. Наречие обычно ставится перед основным глаголом.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регулярнее действие: always и usually обозначают высокий уровень, never — полное отсутствие.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частоты по теме урока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often: вопросы о частоте действий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750" y="1298100"/>
            <a:ext cx="28710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675" y="3167775"/>
            <a:ext cx="2392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575" y="3167775"/>
            <a:ext cx="28710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и how many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употребляется с неисчисляемыми словами: water, milk, rice, money, juice. Этот вопрос спрашивает о массе, объёме, стоимости или количестве вещества.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water is in the bottle? How many students are in the class? Такие вопросы часто нужны в магазине, на уроке и дома.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does it cost? How many pages are there? Эти модели помогают спрашивать не только о количестве, но и о цене или объёме задания.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используют с исчисляемыми существительными во множественном числе: books, pencils, apples, games. Здесь важно, что предметы можно посчитать поштучно.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old, how long, how far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old спрашивает возраст человека или животного. В ответе обычно называют число лет: How old are you? How old is your sister?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old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часто встречаются в школьном общении и в путешествиях. Они помогают быстро узнать важную информацию, не строя длинный вопрос.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far спрашивает расстояние между местами. Такой вопрос особенно полезен в дороге, на прогулке и при обсуждении пути до школы или дома.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far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 используют, когда спрашивают о длительности или длине. Эта модель подходит для фильмов, уроков, поездок и любых процессов, которые можно измерить во времени.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1366" y="1771425"/>
            <a:ext cx="4039668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неверные и правильные варианты. Важно помнить, где нужен much, где many, и что после does основной глагол стоит без -s.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выбором much/many и с порядком слов в вопросе. Проверка типа существительного и формы глагола помогает быстро исправить ответ.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специальным вопросам с how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вопросах с how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модель how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вопросительной модели по смыслу вопроса и грамматической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в вопросах о способе действия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934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помогают понять, каким способом что-то делают. They are useful in maths, science, and everyday tasks, when нужно не просто назвать результат, а объяснить сам процесс.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934350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 о методе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1968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часто помогают слова first, then и after that. Они делают объяснение понятным и логичным, особенно если нужно описать решение задачи или последовательность действий на уроке.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1968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Подсказываем ход ответа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56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How can I help? и How did they build it? звучат естественно в общении. В школе такие вопросы особенно полезны, когда ученик просит объяснение или показывает способ выполнения задания.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56349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помогают уточнить не сам факт, а его интенсивность. Они особенно удобны, когда нужен короткий, но точный ответ с числом, сравнением или описанием.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сочетания, связанные с размером, скоростью и ростом. Чем точнее признак, тем полезнее вопрос с how + adjective.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how + adjective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+ adjective: вопросы о степени признака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63" y="1640500"/>
            <a:ext cx="320175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75" y="1659283"/>
            <a:ext cx="438000" cy="38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400" y="1678750"/>
            <a:ext cx="438000" cy="350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Восходящая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общих вопросах с how голос обычно повышается в конце. Такая интонация помогает собеседнику понять, что фраза требует ответа и звучит дружелюбно.
</a:t>
            </a:r>
            <a:endParaRPr lang="en-US" sz="1389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I… / may I…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подходят для вежливой просьбы или предложения помощи. Они звучат мягко и уместно в школе, в магазине и в коротком разговоре с незнакомым человеком.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could I open this file? или How may I help you? — хорошие примеры вежливого английского. Такие вопросы делают речь более аккуратной и уважительной.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вежливые формы с how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задание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спрашивает: How many pages should I read? или How do we do this exercise? Такие вопросы экономят время и помогают сразу понять, что именно нужно сделать. Учитель получает возможность дать точную инструкцию без лишних объяснений.
</a:t>
            </a:r>
            <a:endParaRPr lang="en-US" sz="99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библиотеке и коридоре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и на перемене особенно полезны вопросы How long is the break? и How often do clubs meet? Они помогают узнать расписание, правила и нужное время. Это делает школьный день более понятным и организованным.
</a:t>
            </a:r>
            <a:endParaRPr lang="en-US" sz="103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Спортзал и кружки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занятий в спортзале или кружке ученики часто уточняют: How far is the goal? или How do we start this game? Такие вопросы помогают быстро сориентироваться и работать вместе без путаницы.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How-вопросы в школьной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925" y="2477750"/>
            <a:ext cx="273324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ответить кратко, а потом добавить полную фразу. Это помогает звучать естественно и при этом давать достаточно информации.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удобен в разговоре, а полный — для точности и тренировки грамматики. Оба варианта помогают отвечать уверенно и без паузы.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ответам на how-вопросы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полные ответы на how-вопросы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отражают самые полезные модели для школьного общения, поездок и бытовых ситуаций. Они встречаются в речи чаще других, поэтому их особенно важно запомнить.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универсальные вопросы о состоянии и количестве, а затем идут частота и время. Именно эти модели дают наибольшую практическую пользу в повседневном английском.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how-вопросов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how-вопросы встречаются чаще всего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готовые модели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без лишних слов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шаблоны позволяют быстро построить вопрос, не переводя каждое слово отдельно. Это особенно полезно на уроке, когда нужно ответить сразу и без долгой паузы.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речи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использует короткие модели, тем увереннее звучит английская речь. Повторение помогает запомнить порядок слов и автоматически выбирать нужный вспомогательный глагол.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модель — один смысл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you? подходит для состояния, How much is it? — для цены, How far is it? — для расстояния. Когда смысл закреплён за формой, ошибка становится менее вероятной.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 ответа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шаблон уже знаком, легче не только спросить, но и ответить. Это делает общение более спокойным, точным и естественным для ученика среднего школьного возраста.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диалога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often do you…? и How long does it take? легко встраиваются в разговор. Такие фразы полезны дома, в школе и в путешествии, потому что подходят для самых разных ситуаций.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How-вопросы: простой ключ к точному английскому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how делают английскую речь точной, естественной и полезной в реальных ситуациях. Достаточно выучить несколько моделей, чтобы уверенно спрашивать о способе действия, количестве, времени, расстоянии и признаке.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2026-05-29T13:19:09Z</dcterms:created>
  <dcterms:modified xsi:type="dcterms:W3CDTF">2026-05-29T13:19:09Z</dcterms:modified>
</cp:coreProperties>
</file>