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плоские и круглые черви: кто они и почему их изучают в 7 классе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живут за счёт хозяина и могут вредить человеку и животным.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паразитические черви попадают в организм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черви могут жить в разных органах и нередко попадают в организм через грязные руки, воду и пищу. Понимание бытовых путей заражения помогает увидеть связь между биологией и личной гигиеной.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паразитических червей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за счёт хозяина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черви не добывают пищу самостоятельно: они используют ресурсы организма хозяина. Поэтому их строение и поведение приспособлены к жизни внутри или на поверхности другого существа.
</a:t>
            </a:r>
            <a:endParaRPr lang="en-US" sz="1198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прикрепления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есть присоски, крючья или другие приспособления, которые помогают удерживаться в кишечнике, печени или других органах. Без них паразиту было бы трудно не смываться и не выталкиваться.
</a:t>
            </a:r>
            <a:endParaRPr lang="en-US" sz="1198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часто очень плодовиты: это повышает шанс, что часть потомства выживет и попадёт к новому хозяину. Их покровы защищают от действия пищеварительных соков и иммунной системы.
</a:t>
            </a:r>
            <a:endParaRPr lang="en-US" sz="1198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Упрощённые органы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со свободноживущими червями у паразитов слабее развиты органы движения и чувств. Им важнее надёжно удерживаться в теле хозяина и успешно размножаться, чем активно искать пищу.
</a:t>
            </a:r>
            <a:endParaRPr lang="en-US" sz="119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черви: форма тела и особенности строения
</a:t>
            </a:r>
            <a:endParaRPr lang="en-US" sz="2075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Уплощённое тело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плоских червей тонкое и уплощённое, иногда листовидное, а у ленточных форм — длинное и лентовидное. Такая форма помогает лучше всасывать питательные вещества через поверхность.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полости тела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паразитических плоских червей нет настоящей полости тела. Внутренние органы расположены более плотно, что связано с приспособлением к жизни в теле хозяина.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ленточных червей нет кишечника, поэтому они поглощают уже переваренные вещества всей поверхностью тела. Это возможно, потому что в кишечнике хозяина пища уже расщеплена.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жизни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изображениях строения хорошо видны присоски, крючья и членики у ленточных червей. Эти особенности помогают закрепляться в организме и производить большое количество яиц.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820824"/>
            <a:ext cx="4646100" cy="20292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и круглые черви: главное различие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школьного курса биологии о паразитических червях.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признаки двух групп паразитических червей и помогает быстро сравнить их строение и образ 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и круглые черви отличаются по строению, но сходны по образу жизни: оба типа хорошо приспособлены к паразитированию.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Ленточные черви: строение и развитие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041949" y="1594837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из 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6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ленточного червя состоит из головки, шейки и множества члеников. Такая организация позволяет постоянно образовывать новые участки тела и увеличивать количество зрелых члеников.
</a:t>
            </a:r>
            <a:endParaRPr lang="en-US" sz="1278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518462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в члениках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зрелый членик содержит яйца, поэтому один паразит способен дать огромное потомство. Это повышает вероятность распространения вида и заражения новых хозяев.
</a:t>
            </a:r>
            <a:endParaRPr lang="en-US" sz="1318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3442088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 двух хозяевах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ленточных червей развиваются в тканях животных, чаще в мышцах, а взрослые особи обитают в кишечнике человека или другого хозяина, где получают готовую пищу.
</a:t>
            </a:r>
            <a:endParaRPr lang="en-US" sz="13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какие повседневные привычки чаще всего становятся причиной заражения.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пути заражения паразитическими червями
</a:t>
            </a:r>
            <a:endParaRPr lang="en-US" sz="2473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с нарушением гигиены рук и пищевыми привычками; значит, профилактика должна начинаться именно с них.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наглядного сравнения основных бытовых путей заражения.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37" y="1532833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663" y="2415515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663" y="3297168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837" y="4178821"/>
            <a:ext cx="393225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Сосальщики: паразиты внутренних органов
</a:t>
            </a:r>
            <a:endParaRPr lang="en-US" sz="2471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 могут жить в печени и желчных протоках, где мешают нормальной работе органов и вызывают болезненные нарушения пищеварения и оттока желчи.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 желчные пути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сосальщиков важны водоёмы: их жизненный цикл включает стадии, связанные с водой, поэтому заражение часто происходит там, где человек контактирует с водной средой.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водой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попадают к человеку через рыбу или другие водные организмы. Поэтому опасно пробовать сырую рыбу и есть плохо обработанную пищу.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Сырая рыба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жизненном цикле сосальщиков часто участвуют моллюски. Это делает путь паразита более сложным и объясняет, почему заражение связано не только с человеком, но и с природной средой.
</a:t>
            </a:r>
            <a:endParaRPr lang="en-US" sz="982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Моллюски-посредники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8079" y="851050"/>
            <a:ext cx="2913792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черви: аскарида и острица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61450" y="1594850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Цилиндрическое тело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черви имеют вытянутое цилиндрическое тело и плотную кутикулу. Такой покров защищает их в организме хозяина и помогает выдерживать неблагоприятные условия.
</a:t>
            </a:r>
            <a:endParaRPr lang="en-US" sz="1378" dirty="0"/>
          </a:p>
        </p:txBody>
      </p:sp>
      <p:sp>
        <p:nvSpPr>
          <p:cNvPr id="11" name="Text 3"/>
          <p:cNvSpPr txBox="1"/>
          <p:nvPr/>
        </p:nvSpPr>
        <p:spPr>
          <a:xfrm>
            <a:off x="1261450" y="2524601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Аскарида и её путь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Аскарида живёт в кишечнике человека, а во время развития её личинки могут проходить через кровь и лёгкие. Этот путь делает заражение особенно интересным для изучения.
</a:t>
            </a:r>
            <a:endParaRPr lang="en-US" sz="1382" dirty="0"/>
          </a:p>
        </p:txBody>
      </p:sp>
      <p:sp>
        <p:nvSpPr>
          <p:cNvPr id="12" name="Text 4"/>
          <p:cNvSpPr txBox="1"/>
          <p:nvPr/>
        </p:nvSpPr>
        <p:spPr>
          <a:xfrm>
            <a:off x="1261450" y="3448351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Острица у детей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Острица часто вызывает зуд в области заднего прохода, особенно у детей. Из-за этого человек хуже спит, чаще расчёсывает кожу и может снова занести яйца паразита.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аскариды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школьном описании этапов развития аскариды и её передачи через загрязнённую среду.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паразитические черви вредят организму
</a:t>
            </a:r>
            <a:endParaRPr lang="en-US" sz="2300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Питаются за счет хозяина
</a:t>
            </a:r>
            <a:pPr algn="l" indent="0" marL="0">
              <a:lnSpc>
                <a:spcPct val="100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 получает готовые питательные вещества из организма хозяина, поэтому у человека или животного постепенно снижается запас сил. При длительном заражении это особенно заметно у детей.
</a:t>
            </a:r>
            <a:endParaRPr lang="en-US" sz="1196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140974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Повреждают ткани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Прикрепляясь к стенкам кишечника или органов, черви раздражают слизистую и могут вызывать воспаление. Из-за этого появляются боли, тошнота и неприятные ощущения в животе.
</a:t>
            </a:r>
            <a:endParaRPr lang="en-US" sz="1280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2717796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Нарушают обмен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тратит ресурсы на борьбу с паразитом, а не на рост и развитие. Поэтому при заражении нередко наблюдаются слабость, похудение, снижение аппетита и утомляемость.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294609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Вызывают общие симптомы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Паразитическая инфекция может проявляться кашлем, аллергическими реакциями, плохим сном и анемией. Эти признаки связаны не только с потерей питательных веществ, но и с общей реакцией организма.
</a:t>
            </a:r>
            <a:endParaRPr lang="en-US" sz="1186" dirty="0"/>
          </a:p>
        </p:txBody>
      </p:sp>
      <p:sp>
        <p:nvSpPr>
          <p:cNvPr id="16" name="Text 6"/>
          <p:cNvSpPr txBox="1"/>
          <p:nvPr/>
        </p:nvSpPr>
        <p:spPr>
          <a:xfrm>
            <a:off x="544450" y="3876475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 при сильном заражении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паразитов много, последствия становятся серьезнее: у ребенка может замедляться рост, а у взрослых ухудшается самочувствие и работоспособность. Поэтому важно вовремя заметить признаки болезни.
</a:t>
            </a:r>
            <a:endParaRPr lang="en-US" sz="11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05" y="1515502"/>
            <a:ext cx="4666390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и последствия заражения разными червями
</a:t>
            </a:r>
            <a:endParaRPr lang="en-US" sz="2385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 7 класса; обобщение типичных проявлений паразитарных заболеваний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паразиты поражают разные органы и вызывают не одинаковые признаки, хотя все они вредят организму человека.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паразита есть свои характерные признаки, но все они нарушают работу организма и требуют внимательного отношения к симптомам.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69" y="925750"/>
            <a:ext cx="2745463" cy="216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69" y="925750"/>
            <a:ext cx="2745463" cy="216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94" y="916325"/>
            <a:ext cx="2745463" cy="216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некоторых червей похож на эстафету. Личинка развивается в одном организме, затем переходит в другой, где паразит достигает взрослой стадии и начинает размножаться. Такой переход помогает ему выживать.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паразит — несколько хозяев
</a:t>
            </a:r>
            <a:endParaRPr lang="en-US" sz="125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сосальщиков промежуточным хозяином является моллюск. В его теле личинки проходят часть развития, а затем могут попасть в воду, к рыбе или к другому хозяину. Без этого звена цикл не завершится.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моллюск становится важным звеном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быть окончательным хозяином, если в его кишечнике живет взрослый червь, или промежуточным, если в организме развиваются личинки. Именно поэтому одна и та же болезнь может передаваться разными путями.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цепочке заражения
</a:t>
            </a:r>
            <a:endParaRPr lang="en-US" sz="1427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роли хозяев в жизненном цикле паразита
</a:t>
            </a:r>
            <a:endParaRPr lang="en-US" sz="166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точную статистику, а сравнительную значимость привычек, связанных с попаданием яиц и личинок паразитов в организм.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повышает риск заражения в повседневной жизни
</a:t>
            </a:r>
            <a:endParaRPr lang="en-US" sz="2466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с гигиеной рук и с пищевыми привычками; именно эти действия проще всего контролировать каждый день.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оценка путей заражения паразитическими червями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662" y="1532833"/>
            <a:ext cx="505575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37" y="2415515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925" y="4178821"/>
            <a:ext cx="33705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заражения паразитическими червями
</a:t>
            </a:r>
            <a:endParaRPr lang="en-US" sz="2068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мытье рук после улицы, туалета и контакта с животными помогает не проглотить яйца паразитов. Это самая простая и самая важная привычка для ежедневной защиты.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Мытье рук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 фрукты нужно тщательно мыть, особенно если их едят сырыми. Так с поверхности удаляются частицы почвы и возможные яйца паразитов, которые нельзя увидеть глазами.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продукты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 и рыбу следует хорошо прожаривать или проваривать. Высокая температура уничтожает личинок многих паразитов, которые могут попасть в организм вместе с недостаточно приготовленной пищей.
</a:t>
            </a:r>
            <a:endParaRPr lang="en-US" sz="94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Тепловая обработка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вода, порядок во дворе и аккуратное обращение с почвой уменьшают риск заражения. Санитарные правила особенно важны там, где рядом находятся животные и дети.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и санитария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разрывается цикл заражения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действия прерывают передачу паразита от одного хозяина к другому и снижают риск заражения.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и лечение паразитарных заболеваний
</a:t>
            </a:r>
            <a:endParaRPr lang="en-US" sz="2143" dirty="0"/>
          </a:p>
        </p:txBody>
      </p:sp>
      <p:sp>
        <p:nvSpPr>
          <p:cNvPr id="10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паразита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врач назначает анализ кала, потому что в нем можно обнаружить яйца или части паразита. В некоторых случаях дополнительно проверяют кровь и проводят другие обследования.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точный диагноз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черви требуют разного лечения, поэтому нельзя выбирать препарат самостоятельно. Точный диагноз помогает определить вид паразита и подобрать средство, которое подействует именно на него.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под контролем врача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Противопаразитарные препараты назначает специалист с учетом возраста, состояния здоровья и вида заражения. После лечения иногда нужны повторные анализы, чтобы убедиться, что паразит уничтожен.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животных и опасность для человека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тоже болеют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собак и кошек, а также у свиней, рыб и крупного рогатого скота могут быть паразитические черви. Животные сами становятся источником яиц и личинок во внешней среде.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через окружающую среду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паразитов могут попасть на шерсть, в почву, воду или на поверхности предметов. Затем человек заносит их в рот руками, через пищу или при контакте с загрязненными вещами.
</a:t>
            </a:r>
            <a:endParaRPr lang="en-US" sz="1307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помогает ветеринарный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обработка животных, чистота мест их содержания и наблюдение у ветеринара уменьшают распространение инфекции. Это особенно важно в семьях, где есть домашние питомцы.
</a:t>
            </a:r>
            <a:endParaRPr lang="en-US" sz="1241" dirty="0"/>
          </a:p>
        </p:txBody>
      </p:sp>
      <p:sp>
        <p:nvSpPr>
          <p:cNvPr id="13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безопасность для людей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животное здорово и содержится в чистоте, риск заражения для человека становится намного ниже. Поэтому забота о питомцах — это часть защиты всей семьи.
</a:t>
            </a:r>
            <a:endParaRPr lang="en-US" sz="13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215" y="1531350"/>
            <a:ext cx="3897969" cy="26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представители паразитических червей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 7 класса; обобщение сведений о наиболее известных паразитических червях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известных паразитов по месту жизни, пути заражения и основному вреду для человека.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отличаются не только строением, но и путями заражения: одни связаны с гигиеной, другие — с пищей, водой или животными.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жизненного цикла — лучшая защита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плоские и круглые черви похожи тем, что используют хозяина для жизни и размножения. Понимание их путей заражения помогает вовремя защититься, соблюдать гигиену и обращаться к врачу.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2026-05-31T20:58:13Z</dcterms:created>
  <dcterms:modified xsi:type="dcterms:W3CDTF">2026-05-31T20:58:13Z</dcterms:modified>
</cp:coreProperties>
</file>