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Царство Грибы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уникальное царство, отличное от растений и животных, с важной ролью в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грибах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грибы служат пищей и лекарством. В 1969 году учёный Роберт Уиттакер выделил их в отдельное царство. На сегодня описано около 150 тысяч видов грибов, но предполагается, что их намного больше — свыше полутора миллионов.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лесные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широко распространены в лесах, имеют характерные шляпку и ножку. Они легко узнаваемы и важны как источник пищи и лекарств.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микроскопические разрушители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микроскопические организмы, быстро разрушающие органику. Они встречаются на продуктах питания и в природе.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помощники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активно используют в хлебопечении и производстве напитков. Эти одноклеточные грибы уникальны своими ферментативными способностями.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гриба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хитина — прочного вещества, придающего клетке защиту и упругость.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генетическую информацию, контролируя все процессы жизнедеятельности гриба.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обмен веществ и накопление питательных веществ внутри клетки.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грибы не производят пищу сами и питаются готовыми органическими веществами.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 мицелий: особенности строения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— тонкие нитевидные структуры, формирующие основу тела многих грибов. Они растут и проникают в субстрат, обеспечивая питание.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гиф образует мицелий, который может быть микроскопическим или разрастаться на больших площадях, достигая сотен метров в лесных почвах.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спорами, которые разносятся ветром, водой и животными, что позволяет им быстро распространяться.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при отделении частей мицелия, способствуя сохранению и росту колонии в стабильных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проходят половое размножение, формируя специализированные структуры для обмена генетическим материалом.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грибов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 гриба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экосистемах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осуществляют разрушение мёртвых растений и животных, возвращая полезные элементы обратно в почву. Это способствует плодородию и циркуляции веществ в природе.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образуют микоризу — тесное взаимодействие с корнями деревьев, улучшая их питание и укрепляя экосистемы лесов.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болезни растений, например, ржавчину злаков, сокращая урожаи и влияя на экосистему.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и симбиотические грибы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формируют лишайники — устойчивые союзы с водорослями, способствующие заселению суровых сред.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паразитируют на животных и человеке, вызывая кожные заболевания, такие как стригущий лишай.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поддерживают рост растений, улучшая поглощение воды и минералов, что укрепляет экосистему.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примеры и значения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значение плесени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известный источник антибиотика, открытого Александром Флемингом. Плесени помогают разлагать органику в природе и участвуют в производстве пищевых продуктов.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плесневых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 вызывают аллергии и болезни у человека. Их распространение на продуктах несёт риск пищевых отравлений и ухудшения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грибов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микологических исследований, 2023 год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Изученные виды грибов составляют лишь часть от общего разнообразия, скрытого в природе, что подчеркивает необходимость дальнейших исследований.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и шляпочные грибы занимают значительную часть описанной микофлоры, но большинство видов остаются неописанными.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содержат полноценные белки и витамины группы B, необходимые для поддержания здоровья и обмена веществ в организме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 питании человека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Шампиньоны, белые грибы и лисички ценятся в кулинарии за питательность и способность обогащать блюда уникальными ароматами и вкусами.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минералов, таких как железо и цинк, делает грибы важным источником микроэлементов, особенно для вегетарианцев и веганов.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грибы и опасность для людей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регистрируются случаи отравлений смертельно опасными грибами, такими как бледная поганка и мухоморы. Ошибочный сбор часто происходит из-за сходства с съедобными видами.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грибы легко отличить по характерной окраске, форме шляпки и неприятному запаху, однако для безопасного сбора требуется тщательное изучение и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777" y="1412650"/>
            <a:ext cx="2831345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съедобные и ядовитые грибы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внешних признаков и свойств наиболее известных съедобных и ядовитых грибов для безопасного распознавания.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знание внешних признаков грибов помогает избежать отравлений и правильно выбирать съедобные виды.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Россельхознадзор,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медицине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– первый антибиотик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открыл пенициллин в 1928 году, выделив его из плесневого гриба Penicillium. Это революционное открытие спасло миллионы жизней по всему миру.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Цефалоспорины из грибов Cephalosporium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этого рода дали начало новому классу антибиотиков — цефалоспоринам, которые широко применяются при лечении инфекций различной этиологии.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современных лекарствах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грибов нашли применение в иммуномодуляторах и противоопухолевых препаратах, оказывая значительное воздействие на развитие фармакологии.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грибы часто символизируют тайну и волшебство, выступая элементом фантастических сюжетов и оберегов.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народной и современной культуре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грибов встречаются в традиционном русском искусстве — вышивке, глиняной игрушке и росписи, отражая природную красоту и глубокие культурные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мультфильмы и детская литература, например «Смешарики», активно используют изображения грибов для создания дружелюбных и познавательных миров.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шахматах и других играх грибы иногда служат символами загадочности, что укрепляет их культурный статус как природных и мистических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 исследуют строение и жизненный цикл грибов, анализируют их взаимодействие с другими организмами, что важно для экологии и сельского хозяйства.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грибов: профессия миколог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лекарственных препаратов на основе грибов позволяет создавать эффективные медицинские средства и ферменты для промышленности.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занимаются сохранением грибного биоразнообразия и противодействием вредоносным грибковым заболеваниям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организм Armillaria ostoyae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гриб, обитающий в Орегоне, занимает площадь более 965 гектаров. Его мицелий считается крупнейшим живым организмом на Земле по занимаемой территории.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Биолюминесцентные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светиться в темноте благодаря химическим реакциям, что помогает им привлекать насекомых и распространять споры ночью.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выдерживают суровые температуры и даже космические условия, демонстрируя высокую приспособляемость и возможности изучения в астроэкологии.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микологии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 грибы, способные разрушать пластик и нефть, что открывает перспективы биоремедиации для борьбы с загрязнением окружающей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грибов расширяют возможности в медицине, а грибы-эндофиты помогают растениям адаптироваться и сохранять здоровье без нанесения вреда.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ключевой элемент природы и науки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незаменимые организмы, влияющие на экосистемы, культуру и медицину, открывая новые горизонты для экологических и научных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2026-05-08T10:27:24Z</dcterms:created>
  <dcterms:modified xsi:type="dcterms:W3CDTF">2026-05-08T10:27:24Z</dcterms:modified>
</cp:coreProperties>
</file>