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 пороге мировой войны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споры держав привели мир к войне 1914–1918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рост, борьба за рынки и колонии, усиление Германии и ослабление старых империй сделали отношения между державами всё более напряжёнными.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оказалась на грани войны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Империализм и борьба за колонии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европейские державы активно делили территории в Африке и Азии, стремясь получить сырьё, торговые пути и выгодные рынки сбыта для своей промышленности.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 Франция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расширяла контроль над Египтом, Суданом, Индией и Южной Африкой, а Франция укрепляла позиции в Северной и Западной Африке, усиливая соперничество между державами.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без 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конфликты редко переходили в открытую войну, но постоянно ухудшали отношения между странами и делали будущий большой конфликт всё более вероятным.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требует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позднее других вступила в колониальную гонку и всё громче заявляла о праве на «место под солнцем», что вызывало недоверие у её конкурентов.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63917"/>
            <a:ext cx="4365000" cy="14828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истории; даты оформления союзов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союза разделили Европу на противостоящие лагеря и сделали любой кризис особенно опасным.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оказалась разделена на два враждебных лагеря, поэтому даже локальный конфликт мог быстро превратиться в общеевропейскую войну.
</a:t>
            </a:r>
            <a:endParaRPr lang="en-US" sz="122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блоки Европы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росли военные возможности Германии и России; Великобритания вкладывалась прежде всего в флот и строительство дредноутов.
</a:t>
            </a:r>
            <a:endParaRPr lang="en-US" sz="114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индексированные данные для сравнения тенденции роста, 1900=100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приготовления не снижали риск войны, а подталкивали державы к взаимному страху и новому наращиванию сил.
</a:t>
            </a:r>
            <a:endParaRPr lang="en-US" sz="129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перед войной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 — «пороховая бочка Европы»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Балканах пересекались интересы Австро-Венгрии, России и Османской империи, поэтому каждый политический шаг здесь воспринимался как угроза общему равновесию в Европе.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Сербский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поддерживала идею объединения южных славян, что усиливало её противоречия с Австро-Венгрией и делало регион особенно чувствительным к любому инциденту.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нестабильность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сферы влияния на Балканах часто менялись, а национальные движения и старые имперские претензии создавали постоянный риск вооружённого столкновения.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сараевского выстрела к мировой войне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после которой локальный конфликт стал общеевропейским и затем мировым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молниеносной войны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надеялась быстро разбить Францию по плану Шлиффена, а затем сосредоточить силы против России, пока та полностью не завершила мобилизацию.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готовила собственные наступательные действия и рассчитывала вернуть Эльзас и Лотарингию, потерянные после франко-прусской войны.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короткой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обеих сторон не оправдались: сопротивление армий, скорость мобилизации и ошибки командования превратили ожидаемую быструю кампанию в затяжную войну.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год: переход к позиционной войне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наступления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 на Марне германское продвижение было остановлено, и на Западном фронте стороны начали укрепляться, готовясь не к манёвру, а к долгому противостоянию.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Окопы и «ничья земля»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рыли длинные линии окопов, а между ними оставалась опасная полоса открытой местности, где любой выход под огонь мог закончиться гибелью.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 истощение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почти не двигался, но число погибших и раненых росло. Победа всё больше зависела не от одного удара, а от ресурсов и выносливости государств.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характер боя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Колючая проволока, пулемёты и тяжёлая артиллерия сделали атаки крайне трудными: даже небольшое продвижение требовало огромных потерь и большого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143" y="1062325"/>
            <a:ext cx="27030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изменившие войну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Пулемёты и артиллерия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 пулемётов и тяжёлой артиллерии сделало поле боя намного смертоноснее и резко увеличило потери при атаках пехоты.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Танки и подводные лодки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Танки помогали прорывать укрепления на суше, а подводные лодки угрожали морским перевозкам и поставкам, связывая фронт с борьбой за снабжение.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Отравляющие газы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оружие применялось для поражения живой силы и вызывало тяжёлые страдания, а защита от него долго оставалась недостаточной.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цена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не сделал войну быстрее и безопаснее, а наоборот увеличил разрушения, число жертв среди солдат и страдания мирного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92" y="1334925"/>
            <a:ext cx="3796667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Первой мировой войны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и как велись основные боевые действия в 1914–1918 годах.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 стал самым устойчивым и кровопролитным, а на Восточном и периферийных фронтах боевые действия чаще были подвижными и зависели от территории.
</a:t>
            </a:r>
            <a:endParaRPr lang="en-US" sz="99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Фронты Первой мировой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были не только на фронте: миллионы людей стали беженцами, а хозяйство прифронтовых районов оказалось разрушено.
</a:t>
            </a:r>
            <a:endParaRPr lang="en-US" sz="127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данные по военным потерям стран-участниц Первой мировой войны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потери понесли все главные участники войны, что показывает её изматывающий характер и масштаб человеческой трагедии.
</a:t>
            </a:r>
            <a:endParaRPr lang="en-US" sz="113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 разрушения войны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17008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тылу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экономика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усилили контроль над заводами, сырьём и транспортом. Предприятия всё чаще работали на выпуск оружия, боеприпасов и военного снаряжения вместо мирной продукции.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Карточная система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продовольствия и товаров первой необходимости во многих странах ввели карточки. Покупка хлеба, сахара и других продуктов стала нормироваться государством.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женщин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массово заняли рабочие места на фабриках, в транспорте, в госпиталях и сельском хозяйстве. Это помогло удержать экономику воюющих стран.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и дефицит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налогов, перебои с поставками и инфляция ухудшали повседневную жизнь. Люди тратили много времени на поиск самых обычных вещей и продуктов.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в ходе войны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падает монархия. В стране усиливается политический кризис, а вопрос о продолжении войны становится одним из самых острых.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США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Германией неограниченной подводной войны и публикации телеграммы Циммермана Соединённые Штаты объявляют войну Германии и усиливают Антанту.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и выход России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берут власть, а новый курс ведёт к переговорам с Германией. Россия постепенно выходит из войны, что меняет соотношение сил на фронтах.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революции к Брестскому миру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политический кризис в России привёл к выходу страны из войны и подписанию мирного договора.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год: поражение Центральных держав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последнего наступления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попыталась добиться решающего успеха на Западном фронте, но союзники удержали позиции. Наступление выдохлось, и инициатива постепенно перешла к Антанте.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 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Затяжная война вызвала усталость, забастовки и недовольство в тылу. В стране усиливались революционные настроения, и власть уже не могла контролировать ситуацию.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союзников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теряла управление территориями, Болгария капитулировала, а Османская империя также выходила из войны. Центральные державы лишались опоры по всему фронту.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Перемирие в Компьене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 ноября 1918 года Германия подписала перемирие с союзниками. Боевые действия прекратились, а сама война завершилась поражением Центральных держав.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миллионы семей столкнулись с утратами, нехваткой ресурсов и изменением привычного порядка жизни во многих странах.
</a:t>
            </a:r>
            <a:endParaRPr lang="en-US" sz="1272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итогам Первой мировой войны в школьном курсе истории
</a:t>
            </a:r>
            <a:endParaRPr lang="en-US" sz="958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последствием стала огромная человеческая цена, а политическая карта мира изменилась настолько, что прежняя система уже не могла сохраниться.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для Европы и мира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и новые государства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старых империй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Германская, Австро-Венгерская, Османская и Российская империи в прежнем виде перестали существовать. Их распад открыл путь к пересмотру границ и созданию новых государств.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страны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политической карте появились Польша, Чехословакия и Королевство сербов, хорватов и словенцев. Эти государства возникли как результат войны и распада империй.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Литва, Латвия и Эстония восстановили государственность. Для народов бывших империй это стало важным шагом к собственной политической и культурной самостоятельности.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 после войны остался нестабильным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условия мира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наложил на Германию репарации и ограничения на армию. Для многих немцев это стало символом унижения и несправедливости.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Разорённые страны долго восстанавливали промышленность и сельское хозяйство. Инфляция, безработица и нехватка ресурсов усиливали напряжение в обществе.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не всегда совпадали с расселением народов. В результате в ряде стран появились меньшинства, недовольные своим положением и решениями победителей.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 новых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обиды, соперничество держав и нерешённые территориальные споры сделали послевоенный мир непрочным. Это создало условия для будущих кризисов.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почему война стала мировой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показала, что соперничество держав, союзы и гонка вооружений способны превратить локальный кризис в катастрофу для целого мира и целого поколения.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2026-06-02T08:32:02Z</dcterms:created>
  <dcterms:modified xsi:type="dcterms:W3CDTF">2026-06-02T08:32:02Z</dcterms:modified>
</cp:coreProperties>
</file>