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основные понятия, свойства и формулы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призму: от её элементов до формул площади и объёма.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изучением призмы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объединяет свойства плоских фигур и объёмных тел. Чтобы уверенно решать задачи, важно помнить признаки многоугольника, параллельности, перпендикулярности и уметь работать с площадями и объёмами.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788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68363" y="1512375"/>
            <a:ext cx="132300" cy="264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призмы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всегда два основания, лежащие в параллельных плоскостях. Они равны по форме и площади, поэтому одна и та же фигура повторяется сверху и снизу.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соединяют соответствующие стороны оснований и образуют боковую поверхность. Их количество всегда совпадает с числом сторон основания, поэтому форма призмы зависит именно от него.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соединяют соответствующие вершины двух оснований. Они показывают, как расположены основания относительно друг друга, и помогают отличать прямую призму от наклонной.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призмы — это перпендикулярное расстояние между плоскостями оснований. В задачах её особенно важно не путать с длиной бокового ребра, если призма наклонная.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призмы связаны между собой: стороны основания определяют число граней, а вершины и рёбра помогают описать форму целиком. Это удобно при подсчёте всех частей фигуры.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призма на чертеже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обязательно показывают верхнее и нижнее основания. Они равны и параллельны, поэтому именно по ним легче всего распознать призму среди других многогранников.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и скрытые рёбра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рёбра проводят сплошной линией, а невидимые — пунктиром. Такое изображение помогает понять объёмную форму фигуры и правильно прочитать её пространственное положение.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прямой призмы боковые рёбра перпендикулярны основаниям. На чертеже это видно по ровным вертикальным отрезкам, а боковые грани выглядят как прямоугольники.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призма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наклонной призмы боковые рёбра идут под углом, но основания остаются равными и параллельными. Именно поэтому фигура всё равно относится к призмам.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призм по форме основания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основания, тем больше боковых граней и тем сложнее строение призмы.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боковых граней повторяет число сторон основания. При увеличении числа сторон растёт количество элементов, которые нужно учитывать при черчении и решении задач.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определения призмы и подсчёт элементов по числу сторон основания.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для призм с основаниями из 3, 4, 5 и 6 сторон.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числом сторон основания и количеством боковых граней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удобна для запоминания правила: один новый боковой элемент появляется вместе с каждой новой стороной основания.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линейная и очень простая: число боковых граней совпадает с числом сторон основания.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наклонная призма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прямой призмы боковые рёбра перпендикулярны основаниям. Поэтому боковые грани имеют форму прямоугольников, а длина бокового ребра совпадает с высотой фигуры.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призма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наклонной призмы боковые рёбра не образуют прямой угол с основаниями. Боковые грани при этом становятся параллелограммами, хотя основания по-прежнему равны и параллельны.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призмы всегда измеряется как кратчайшее расстояние между её основаниями. Это правило действует для всех призм и помогает не ошибиться при вычислении объёма.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наклонена, длина бокового ребра уже не равна высоте. Поэтому в задачах нужно внимательно читать условие и использовать именно перпендикулярное расстояние между основаниями.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призму по её признакам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условия, по которым фигуру можно отнести к призме и определить её вид.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которую можно «развернуть»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 призму как набор плоских фигур, собранных в одну полосу. У неё есть два одинаковых основания и ряд боковых граней, расположенных подряд. По такому рисунку легко представить, как поверхность складывается в объёмное тело.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развёртка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развёртке сразу видно, сколько сторон имеет основание и сколько боковых частей нужно соединить. Это особенно удобно при решении задач на площадь поверхности, потому что каждая грань становится отдельной плоской фигурой, которую можно измерить и сложить.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призмы и её состав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призмы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 все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состоит из площадей двух оснований и боковой поверхности. Поэтому сначала находят площадь основания, а затем прибавляют соответствующую боковую часть.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полной площади применяют запись Sполн = 2Sосн + Sбок. Если призма прямая, боковую площадь удобно считать по формуле Sбок = Росн × h, где Росн — периметр основания.
</a:t>
            </a:r>
            <a:endParaRPr lang="en-US" sz="1374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считать материал для упаковки, покрытия и моделей. После вычислений важно проверить единицы измерения: площадь записывают в квадратных единицах, а не в кубических.
</a:t>
            </a:r>
            <a:endParaRPr lang="en-US" sz="12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Sбок = Росн × h; данные для иллюстрации зависимости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боковая площадь при изменении высоты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неизменном периметре основания боковая площадь зависит только от высоты и растёт без скачков.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прямая: чем выше призма, тем больше боковая поверхность; при удвоении высоты площадь тоже удваивается.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площади основания 12 см² и высоте 5 см.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показывает, сколько пространства занимает призма и почему важно правильно подставлять площадь основания и высоту.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Sосн × h на основе учебного примера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см³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 теме призмы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сначала находят площадь основания, затем применяют формулу площади или объёма.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вычисления опираются на площадь основания и высоту; для прямой призмы высота равна боковому ребру.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по теме «Призма»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призму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наклонной призме высота — это перпендикулярное расстояние между основаниями, а не длина бокового ребра. Если перепутать эти величины, результат сразу станет неверным.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два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полной площади нужно учесть оба основания. Если прибавить только одно, площадь поверхности получится меньше настоящей, и ответ не совпадёт с условием.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объёма используют площадь основания, а не боковой поверхности. Эта ошибка особенно заметна в задачах, где боковые грани кажутся более «главными» на чертеже.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Сбиваются в счёте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граней, рёбер и вершин зависит от числа сторон основания. Если выбрать основание неправильно, все дальнейшие подсчёты будут ошибочными.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Коробка, которую удобно складывать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Упаковочные коробки часто делают в форме прямоугольной призмы. Такая форма помогает экономить место на складе и упрощает изготовление. Картонные грани легко соединять, а устойчивые прямые рёбра делают коробку практичной для хранения и перевозки.
</a:t>
            </a:r>
            <a:endParaRPr lang="en-US" sz="888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Призматические линии в предметах и зданиях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призмы встречается не только в упаковке, но и в окружающих предметах. Гранёные карандаши, детали интерьера и части зданий нередко напоминают призматические тела. Благодаря этому их удобно держать, устанавливать и соединять с другими элементами.
</a:t>
            </a:r>
            <a:endParaRPr lang="en-US" sz="895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в оптике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Стеклянная призма известна своим свойством разлагать белый свет на цвета спектра. Это происходит из-за преломления света в прозрачной среде. Такой пример показывает, что призма важна не только в геометрии, но и в физике.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в окружающем мире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объём призмы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вычисления объёма по формуле V = Sосн × h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шкала для визуализации свойств призм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разных призм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 на первых этапах изучения, когда важно видеть, как форма основания влияет на сложность фигуры.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призмы обычно проще для построений и вычислений, а призмы с большим числом сторон требуют более внимательного подсчёта элементов.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98481" y="2927725"/>
            <a:ext cx="193987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 о призме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относится к многогранникам, потому что её поверхность состоит из плоских многоугольников, а не из кривых поверхностей.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 всегда лежат в параллельных плоскостях и совпадают по форме и площади, поэтому фигура сохраняет одинаковые сечения.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стороной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вершин у призмы вдвое больше числа сторон основания: каждая вершина нижнего основания имеет соответствующую вершину сверху.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прямой призме боковые грани являются прямоугольниками, поэтому площади и объём обычно находить проще, чем в наклонной.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элементов имеет призма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общий закон: все элементы призмы зависят от числа сторон основания.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имеет n сторон, то у призмы 2n вершин, 3n рёбер и n + 2 граней.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«Призма»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главное, что нужно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связывает плоские фигуры и объёмные тела: у неё есть основания, боковые грани, высота и формулы площади поверхности и объёма, которые помогают решать практические задачи.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2026-05-29T04:44:13Z</dcterms:created>
  <dcterms:modified xsi:type="dcterms:W3CDTF">2026-05-29T04:44:13Z</dcterms:modified>
</cp:coreProperties>
</file>