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Does Your Granny Live? Обзор ключевых тем урока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Исследуем, как жилище бабушки отражает традиции и социальные особенности семьи.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проживания бабушек при изучении английского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включает словарный запас и культурные особенности, важные для изучающих язык и развитие межкультурного понимания старших поколений.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проживания бабушек: Россия и англоязычные страны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США пожилые часто проживают отдельно в специальных комплексах, обеспечивающих поддержку и комфорт.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и Канаде набирают популярность retirement village и senior community для активной жизни пожилых.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около 40% пожилых женщин живут вне крупных городов, предпочитая сельскую местность и малые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жилья бабушек в России и англоговорящих странах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российского жилья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бабушки проживают в квартирах, частных домах и на дачах, что отражает разнообразие климатических и культурных условий страны.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 для пожилых в Великобритании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bungalows и council flats — доступные и удобные варианты, сочетающие самостоятельность и поддержку соцслужб.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и канадские жилые комплексы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Assisted living facilities и trailer parks обеспечивают уход и комфорт, создавая сообщества для пожилых с различными потребностями.
</a:t>
            </a:r>
            <a:endParaRPr lang="en-US" sz="10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проживания бабушек по регионам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снижает число пожилых в мегаполисах, увеличивая миграцию в менее индустриальные регионы после пенсии.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женщины стремятся к спокойствию и близости к природе, выбирая регионы с меньшей индустриализацией.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выбора жилья бабушками в России и за рубежом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 остаются главными: близость детей и внуков для поддержки и совместного времяпрепровождения.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важен огород как источник свежих продуктов и часть традиционного образа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Канаде приоритет — комфорт инфраструктуры, наличие медицинских услуг и активности в сообществе.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растёт самостоятельность пожилых при поддержке социальных служб и программ для активного долголетия.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дачная культура: российский и зарубежный опыт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Дачи в России — летняя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бабушки летом уходят на дачи, занимаясь садоводством и проводя время с семьёй, сохраняя национальные традиции отдыха.
</a:t>
            </a:r>
            <a:endParaRPr lang="en-US" sz="132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Allotment gardens в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жители городов ухаживают за выделенными земельными участками, что способствует здоровью и общению в сообществе.
</a:t>
            </a:r>
            <a:endParaRPr lang="en-US" sz="132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gardens в США и Канаде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сады предоставляют место для совместного выращивания растений и укрепления социальных связей пожилых людей.
</a:t>
            </a:r>
            <a:endParaRPr lang="en-US" sz="13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условия бабушек: сравнение Россия — Великобритания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параметров жилья и условий проживания пожилых женщин в двух странах показывает важность инфраструктуры и семейных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выше инфраструктурная поддержка, в России — более частое совместное проживание с родственниками.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бабушки: ресурсы и вызовы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инфраструктура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городах доступна развитая сеть поликлиник, обеспечивающая нужды пожилых.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магазинов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 транспорт доступны в городах, но стоимость ЖКУ остаётся высокой для пожилых.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мероприятия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США бабушки активно участвуют в клубах по интересам и социальных программах.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адаптации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улучшение городской среды для маломобильных стариков и снижения финансовой нагрузки.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Межпоколенческое совместное проживание: международные данные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поколения в одной семье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34% российских семей живут совместно с бабушками, чаще в малых городах и сельской местности, сохраняется традиционная модель.
</a:t>
            </a:r>
            <a:endParaRPr lang="en-US" sz="110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традиции в Южной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43% пожилых живут с детьми и внуками, обуславливаясь историческими и культурными особенностями региона.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показатель совместного проживания в США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15% пожилых американцев живут с семьёй, отражая индивидуалистические ценности и развитую систему социальной поддержки.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 проживающие бабушки: социальный и психологический контекст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почти половина женщин старше 65 лет ведут самостоятельное хозяйство, что обеспечивает им личную свободу и возможность осваивать новые навыки в повседневной жизни и общении.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социальных сетях пожилых позволяет таким бабушкам поддерживать широкий круг знакомств и быть вовлечёнными в общественную жизнь, снижая риск социальной изоляции.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самостоятельное проживание несёт риск одиночества и сложностей в получении ежедневной помощи, особенно при ухудшении здоровья, что требует поддержки со стороны государства 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 места жительства пожилого человека
</a:t>
            </a:r>
            <a:endParaRPr lang="en-US" sz="239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влияют на принятие решения и варианты проживания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бабушки: хранительницы традиций и ремёсел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семейных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в сельской местности передают внукам навыки вязания, вышивки и кулинарии, сохраняя культурное наследие. Это укрепляет семейные связи и обеспечивает преемственность традиций.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участие в сельской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бабушки активно участвуют в общих мероприятиях — уборке урожая, праздниках и помощи соседям, что поддерживает солидарность и социальные связи в общественном укладе.
</a:t>
            </a:r>
            <a:endParaRPr lang="en-US" sz="114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клубы и праздники в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в английских деревнях объединяются в gardening clubs, ухаживают за растениями и участвуют в village feasts, что помогает сохранять активность и общность традиций.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тенденции: смена моделей проживания пожилых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социальные системы способствуют росту числа пожилых, живущих отдельно, поддерживая их автономию и социальную активность в развитых странах.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и Средиземноморье сохраняются расширенные семьи, где несколько поколений проживают вместе в рамках традиционной культуры взаимопомощи.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Германии активно развиваются специализированные жилые комплексы для пожилых, обеспечивающие комфорт и независимость с социальной поддержкой.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программы и повышение цифровой грамотности пожилых расширяют их возможности коммуникации и участия в жизни общества, улучшая качество жизни.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пожилых женщин, живущих с семьёй и отдельно: международное сравнение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и культурные особенности значительно влияют на модели проживания пожилых женщин в разных регионах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 более высоким уровнем жизни и социальной поддержки увеличивается доля пожилых, живущих отдельно, что отражает тенденции к индивидуализации.
</a:t>
            </a:r>
            <a:endParaRPr lang="en-US" sz="135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престарелых: реальность и современные подходы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проживающих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менее 0,2% пожилых живут в домах престарелых, что связано с культурными традициями и распространёнными стереотипами о таких учреждениях.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учреждения с программами активного долголетия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дома престарелых предлагают не только медицинский уход, но и психологическую поддержку, развивают социальную активность и обеспечивают достойные условия проживания.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ухода в США и Великобритании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nursing homes и care homes отличаются индивидуальным подходом к нуждам пожилых, включая персонализированное обслуживание и разнообразие социальных программ.
</a:t>
            </a:r>
            <a:endParaRPr lang="en-US" sz="9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типа проживания на психологическое состояние бабушки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 семьёй способствует снижению уровня стресса и уменьшению депрессии у пожилых благодаря поддержке и общению с близкими людьми.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проживание требует активного поддержания социальных связей и профессиональной помощи для предотвращения чувства изоляции и одиночества.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актуальна поддержка в регионах с холодным климатом и миграцией молодёжи, где риск социальной изоляции пожилых возрастает существенно.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коммуникация для пожилых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 и мобильные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телемедицины и приложений для здоровья позволяет бабушкам получать консультации врачей дистанционно, что повышает доступность медицинской помощи.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«Бабушка онлайн»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объединяет пожилых людей в сеть для общения, обучения и поддержки, используя возможности интернет-коммуникаций, уменьшая чувство изоляции и повышая цифровую грамотность.
</a:t>
            </a:r>
            <a:endParaRPr lang="en-US" sz="113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 Surfers: международное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Великобритании пожилые активно осваивают видеосвязь, социальные сети и онлайн-образование через программы Silver Surfers, способствующие социальной интеграции.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относятся к уровню социальной поддержки и доступу к качественной медицинской инфраструктуре, что обеспечивает комфорт и безопасность пожилых.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ВОЗ,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пожилых оценивают важность социальной и медицинской поддержки как главный фактор комфортного проживания.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жительства бабушки: ключ к семейному и социальному благополучию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проживания определяет образ жизни бабушки, её участие в воспитании внуков и общий уровень комфорта. Понимание этих аспектов расширяет представления о культурных различиях и способствует развитию лексики по теме семьи и дома.
</a:t>
            </a:r>
            <a:endParaRPr lang="en-US" sz="12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2026-05-07T06:42:44Z</dcterms:created>
  <dcterms:modified xsi:type="dcterms:W3CDTF">2026-05-07T06:42:44Z</dcterms:modified>
</cp:coreProperties>
</file>