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2028725"/>
            <a:ext cx="8424000" cy="10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Земноводные: жизнь между водой и сушей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566550" y="3492200"/>
            <a:ext cx="4414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Земноводные: жизнь между водой и сушей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360000"/>
            <a:ext cx="4130700" cy="6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4200" y="1346463"/>
            <a:ext cx="3739800" cy="31006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695850" y="1718675"/>
            <a:ext cx="3995400" cy="251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Земноводные — это позвоночные животные, которые связаны и с водой, и с сушей. Они размножаются в воде, а взрослые особи питаются и перемещаются на суше, используя обе среды жизни в течение своего развития.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Земноводные: обитатели двух сред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589925" y="2012275"/>
            <a:ext cx="3669146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земноводные встречаются у пресных водоёмов, где есть вода для размножения и влажная среда для кожи. Здесь им проще находить пищу и укрытие от перегрева.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89689" y="1575050"/>
            <a:ext cx="3669146" cy="33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Влажные берега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89925" y="3732325"/>
            <a:ext cx="3669146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Днём многие виды прячутся под камнями, в траве, под корой деревьев или в норах. Это защищает их от хищников, яркого света и потери влаги.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589689" y="3295100"/>
            <a:ext cx="3669146" cy="33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Дневные укрытия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832185" y="2012275"/>
            <a:ext cx="3669146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Болота, сырые луга и влажные леса подходят земноводным благодаря постоянной влаге. Такие места помогают им сохранять нормальное дыхание и не пересыхать в тёплую погоду.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4831950" y="1575050"/>
            <a:ext cx="3669146" cy="33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Сырые природные участки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4832185" y="3732325"/>
            <a:ext cx="3669146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сумерках и ночью земноводные становятся активнее, потому что в это время воздух прохладнее и влажнее. В сухих и жарких районах они живут только рядом с постоянной водой.
</a:t>
            </a:r>
            <a:endParaRPr lang="en-US" sz="1100" dirty="0"/>
          </a:p>
        </p:txBody>
      </p:sp>
      <p:sp>
        <p:nvSpPr>
          <p:cNvPr id="15" name="Text 8"/>
          <p:cNvSpPr txBox="1"/>
          <p:nvPr/>
        </p:nvSpPr>
        <p:spPr>
          <a:xfrm>
            <a:off x="4831950" y="3295100"/>
            <a:ext cx="3669146" cy="33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Ночная активность
</a:t>
            </a:r>
            <a:endParaRPr lang="en-US" sz="1400" dirty="0"/>
          </a:p>
        </p:txBody>
      </p:sp>
      <p:sp>
        <p:nvSpPr>
          <p:cNvPr id="16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живут земноводные
</a:t>
            </a:r>
            <a:endParaRPr lang="en-US" sz="2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717581"/>
            <a:ext cx="8345100" cy="186623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462075" y="1692425"/>
            <a:ext cx="18279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земноводных тонкая, голая и постоянно должна оставаться влажной. Через неё происходит кожное дыхание, поэтому животные тесно связаны с водой и влажными местами обитания.
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462066" y="1268292"/>
            <a:ext cx="1827880" cy="3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Влажная кожа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848400" y="1692425"/>
            <a:ext cx="18279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Наружные признаки земноводных хорошо показывают их образ жизни. Чем теснее вид связан с водой, тем заметнее у него признаки, помогающие сохранять влагу и двигаться вблизи водоёмов.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6848391" y="1268292"/>
            <a:ext cx="1827900" cy="3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Приспособление к среде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719577" y="1692425"/>
            <a:ext cx="18279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лягушек особенно заметны длинные задние конечности. Они помогают сильно отталкиваться от поверхности, быстро прыгать по суше и уверенно плыть в воде.
</a:t>
            </a:r>
            <a:endParaRPr lang="en-US" sz="800" dirty="0"/>
          </a:p>
        </p:txBody>
      </p:sp>
      <p:sp>
        <p:nvSpPr>
          <p:cNvPr id="14" name="Text 6"/>
          <p:cNvSpPr txBox="1"/>
          <p:nvPr/>
        </p:nvSpPr>
        <p:spPr>
          <a:xfrm>
            <a:off x="4719567" y="1268292"/>
            <a:ext cx="1827900" cy="3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Длинные задние ноги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2590753" y="1692425"/>
            <a:ext cx="18279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многих видов тело компактное, голова широкая, а туловище короткое. Такая форма удобна для движения в зарослях, прыжков и плавания в мелкой воде.
</a:t>
            </a:r>
            <a:endParaRPr lang="en-US" sz="800" dirty="0"/>
          </a:p>
        </p:txBody>
      </p:sp>
      <p:sp>
        <p:nvSpPr>
          <p:cNvPr id="16" name="Text 8"/>
          <p:cNvSpPr txBox="1"/>
          <p:nvPr/>
        </p:nvSpPr>
        <p:spPr>
          <a:xfrm>
            <a:off x="2590744" y="1268292"/>
            <a:ext cx="1827900" cy="3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тела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внешнего строения с жизнью у воды
</a:t>
            </a:r>
            <a:endParaRPr lang="en-US" sz="2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011" y="1450700"/>
            <a:ext cx="3681678" cy="3114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4771350" y="156332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земноводные чаще всего связаны с влажными местами, где легче сохранять кожу влажной и находить пищу.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771350" y="282897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доля приходится на пресные водоёмы: именно там чаще происходит размножение, а суша служит в основном для жизни взрослых особей.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71350" y="4373650"/>
            <a:ext cx="40128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4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биологии; условное распределение для наглядной диаграммы.
</a:t>
            </a:r>
            <a:endParaRPr lang="en-US" sz="1340" dirty="0"/>
          </a:p>
        </p:txBody>
      </p:sp>
      <p:sp>
        <p:nvSpPr>
          <p:cNvPr id="9" name="Text 4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земноводные встречаются чаще всего
</a:t>
            </a:r>
            <a:endParaRPr lang="en-US" sz="2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10" name="Text 1"/>
          <p:cNvSpPr txBox="1"/>
          <p:nvPr/>
        </p:nvSpPr>
        <p:spPr>
          <a:xfrm>
            <a:off x="402200" y="2282675"/>
            <a:ext cx="1548000" cy="160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земноводных обычно делится на голову и туловище. Шея выражена слабо, поэтому голова подвижна меньше, чем у многих наземных животных.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402200" y="1543050"/>
            <a:ext cx="15480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части тела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7229150" y="2282675"/>
            <a:ext cx="1548000" cy="160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внешние признаки земноводных связаны с жизнью в двух средах. Их строение помогает дышать, двигаться и защищаться в воде и на суше.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7229150" y="1543050"/>
            <a:ext cx="15480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Приспособленность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2108938" y="2282675"/>
            <a:ext cx="1548000" cy="160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взрослых лягушек и жаб хвост отсутствует, а у тритонов и саламандр он сохраняется. Это связано с разными способами движения и образом жизни.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2108938" y="1543050"/>
            <a:ext cx="15480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Хвост у разных групп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3815675" y="2282675"/>
            <a:ext cx="1548000" cy="160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Конечности чаще пятипалые, при этом задние ноги обычно длиннее передних. Такое строение особенно важно для прыжков, плавания и быстрого отталкивания от поверхности.
</a:t>
            </a:r>
            <a:endParaRPr lang="en-US" sz="1000" dirty="0"/>
          </a:p>
        </p:txBody>
      </p:sp>
      <p:sp>
        <p:nvSpPr>
          <p:cNvPr id="17" name="Text 8"/>
          <p:cNvSpPr txBox="1"/>
          <p:nvPr/>
        </p:nvSpPr>
        <p:spPr>
          <a:xfrm>
            <a:off x="3815675" y="1543050"/>
            <a:ext cx="15480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Конечности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5522413" y="2282675"/>
            <a:ext cx="1548000" cy="160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Глаза у земноводных выпуклые, имеют веки и помогают видеть как в воде, так и на суше. За глазами нередко заметна барабанная перепонка.
</a:t>
            </a:r>
            <a:endParaRPr lang="en-US" sz="1000" dirty="0"/>
          </a:p>
        </p:txBody>
      </p:sp>
      <p:sp>
        <p:nvSpPr>
          <p:cNvPr id="19" name="Text 10"/>
          <p:cNvSpPr txBox="1"/>
          <p:nvPr/>
        </p:nvSpPr>
        <p:spPr>
          <a:xfrm>
            <a:off x="5522413" y="1543050"/>
            <a:ext cx="15480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чувств
</a:t>
            </a:r>
            <a:endParaRPr lang="en-US" sz="1100" dirty="0"/>
          </a:p>
        </p:txBody>
      </p:sp>
      <p:sp>
        <p:nvSpPr>
          <p:cNvPr id="20" name="Text 11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Внешнее строение тела земноводных
</a:t>
            </a:r>
            <a:endParaRPr lang="en-US" sz="2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439" y="1145300"/>
            <a:ext cx="7997223" cy="226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внешние признаки помогают различать земноводных и понимать их связь с водой и сушей.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Лягушка лучше приспособлена к прыжкам и плаванию, жаба — к наземной жизни, а тритон сильнее связан с водой.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лягушки, жабы и тритона
</a:t>
            </a:r>
            <a:endParaRPr lang="en-US" sz="2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047" y="3217325"/>
            <a:ext cx="438000" cy="43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6222" y="3217325"/>
            <a:ext cx="383250" cy="43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0797" y="1474950"/>
            <a:ext cx="328500" cy="43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98847" y="1474950"/>
            <a:ext cx="438000" cy="438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12" name="Text 1"/>
          <p:cNvSpPr txBox="1"/>
          <p:nvPr/>
        </p:nvSpPr>
        <p:spPr>
          <a:xfrm>
            <a:off x="5552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помогает сохранять влагу и предохраняет тело от пересыхания, но сама требует бережного отношения к среде. Именно поэтому земноводные так чувствительны к сухости.
</a:t>
            </a:r>
            <a:endParaRPr lang="en-US" sz="1200" dirty="0"/>
          </a:p>
        </p:txBody>
      </p:sp>
      <p:sp>
        <p:nvSpPr>
          <p:cNvPr id="13" name="Text 2"/>
          <p:cNvSpPr txBox="1"/>
          <p:nvPr/>
        </p:nvSpPr>
        <p:spPr>
          <a:xfrm>
            <a:off x="11008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 высыхания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47980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некоторых видов кожные железы выделяют ядовитые вещества. Они отпугивают хищников и особенно характерны для жаб и некоторых саламандр, делая их менее уязвимыми.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53436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Химическая защита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5552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земноводных должна оставаться влажной, иначе нарушается дыхание через неё. Поэтому эти животные выбирают сырые места и избегают длительного пребывания на сухом воздухе.
</a:t>
            </a:r>
            <a:endParaRPr lang="en-US" sz="1200" dirty="0"/>
          </a:p>
        </p:txBody>
      </p:sp>
      <p:sp>
        <p:nvSpPr>
          <p:cNvPr id="17" name="Text 6"/>
          <p:cNvSpPr txBox="1"/>
          <p:nvPr/>
        </p:nvSpPr>
        <p:spPr>
          <a:xfrm>
            <a:off x="11008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Постоянная влажность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7980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тонкую кожу в организм поступает часть кислорода, а углекислый газ выводится наружу. Это особенно важно, когда животное находится в воде или в укрытии.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53436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Газообмен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как важный орган земноводных
</a:t>
            </a:r>
            <a:endParaRPr lang="en-US" sz="2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686" y="1549693"/>
            <a:ext cx="8410629" cy="3130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033397"/>
            <a:ext cx="8424000" cy="3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изменений от икры до взрослой особи по материалам школьного курса биологии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земноводных с превращением
</a:t>
            </a:r>
            <a:endParaRPr lang="en-US" sz="2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447250" y="3608400"/>
            <a:ext cx="24384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Череп у земноводных сравнительно лёгкий и широкий. Он защищает мозг и органы чувств, одновременно не утяжеляя тело при движении на суше.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47250" y="3061325"/>
            <a:ext cx="24384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Череп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213500" y="1990470"/>
            <a:ext cx="24384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Плечевой и тазовый пояса соединяют конечности с телом и помогают удерживать вес. Они делают возможными прыжки, ползание и плавание.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13500" y="1443395"/>
            <a:ext cx="24384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Пояса и конечности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3330375" y="2799435"/>
            <a:ext cx="24384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Позвоночник образует опору тела и придаёт ему гибкость. У земноводных он короче и легче, чем у многих других наземных позвоночных.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3330375" y="2252360"/>
            <a:ext cx="24384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Позвоночник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 земноводных: общая организация
</a:t>
            </a:r>
            <a:endParaRPr lang="en-US" sz="2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50932"/>
            <a:ext cx="2700000" cy="1988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4000" y="1450932"/>
            <a:ext cx="2700000" cy="19880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2000" y="1450932"/>
            <a:ext cx="2700000" cy="198808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Череп земноводных сравнительно широкий и лёгкий, поэтому он не утяжеляет голову при движении и прыжках. Он надёжно защищает мозг и органы чувств, а его форма хорошо подходит для жизни на суше и в воде.
</a:t>
            </a:r>
            <a:endParaRPr lang="en-US" sz="1152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Лёгкий и широкий череп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6084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лягушки позвоночник короче и содержит меньше позвонков, чем у хвостатых земноводных. У тритонов и саламандр хвостовой отдел развит сильнее, поэтому их силуэт на схеме выглядит более вытянутым и гибким.
</a:t>
            </a:r>
            <a:endParaRPr lang="en-US" sz="1152" dirty="0"/>
          </a:p>
        </p:txBody>
      </p:sp>
      <p:sp>
        <p:nvSpPr>
          <p:cNvPr id="10" name="Text 4"/>
          <p:cNvSpPr txBox="1"/>
          <p:nvPr/>
        </p:nvSpPr>
        <p:spPr>
          <a:xfrm>
            <a:off x="6084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у лягушки и тритона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3222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Позвоночник земноводных обычно состоит из шейного, туловищного, крестцового и хвостового отделов. Такая организация помогает телу сгибаться, удерживать равновесие и передавать усилие от задних конечностей при движении и прыжках.
</a:t>
            </a:r>
            <a:endParaRPr lang="en-US" sz="1051" dirty="0"/>
          </a:p>
        </p:txBody>
      </p:sp>
      <p:sp>
        <p:nvSpPr>
          <p:cNvPr id="12" name="Text 6"/>
          <p:cNvSpPr txBox="1"/>
          <p:nvPr/>
        </p:nvSpPr>
        <p:spPr>
          <a:xfrm>
            <a:off x="3222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Позвоночник из отделов
</a:t>
            </a:r>
            <a:endParaRPr lang="en-US" sz="1300" dirty="0"/>
          </a:p>
        </p:txBody>
      </p:sp>
      <p:sp>
        <p:nvSpPr>
          <p:cNvPr id="13" name="Text 7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Череп и позвоночник земноводных
</a:t>
            </a:r>
            <a:endParaRPr lang="en-US" sz="2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047" y="3217325"/>
            <a:ext cx="438000" cy="43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98247" y="3241125"/>
            <a:ext cx="439200" cy="390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58710" y="1474950"/>
            <a:ext cx="355875" cy="43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5552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Плечевой и тазовый пояса укрепляют туловище и принимают на себя нагрузку при движении. Благодаря им тело земноводного сохраняет устойчивость на суше и не теряет подвижности в воде.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11008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для тела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7980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Пояса конечностей работают вместе со свободными конечностями и позволяют земноводным ползать, прыгать и плавать. Такая опора делает движения точными и помогает быстро менять способ передвижения.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3436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разными средами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7168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Тазовый пояс соединён с крестцовым позвонком и передаёт силу толчка от задних ног на весь организм. Это особенно важно для лягушек и жаб, когда они резко отталкиваются от поверхности.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2624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Толчок при прыжке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Пояса конечностей и их роль в движении
</a:t>
            </a:r>
            <a:endParaRPr lang="en-US" sz="2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011" y="1450700"/>
            <a:ext cx="3681678" cy="3114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4771350" y="156332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показано, какие части скелета сильнее всего помогают земноводным двигаться и удерживать тело на суше.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771350" y="282897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Наибольшее значение имеют позвоночник, пояса и конечности: именно они обеспечивают опору, гибкость и движение.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71350" y="4373650"/>
            <a:ext cx="40128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4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качественная оценка по учебному материалу
</a:t>
            </a:r>
            <a:endParaRPr lang="en-US" sz="1340" dirty="0"/>
          </a:p>
        </p:txBody>
      </p:sp>
      <p:sp>
        <p:nvSpPr>
          <p:cNvPr id="9" name="Text 4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части скелета связаны с наземной жизнью
</a:t>
            </a:r>
            <a:endParaRPr lang="en-US" sz="2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924000" y="3717000"/>
            <a:ext cx="3326400" cy="85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медленном движении по земле включаются мышцы передних и задних конечностей, а также мышцы, поддерживающие корпус. Они позволяют земноводным осторожно передвигаться по влажной почве и среди растительности.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924000" y="3217325"/>
            <a:ext cx="33264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при ползании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165275" y="3717000"/>
            <a:ext cx="3326400" cy="85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Мускулатура не работает сама по себе: она прикрепляется к костям и действует вместе со скелетом. Поэтому форма тела, длина конечностей и сила мышц определяют, как именно передвигается животное.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165275" y="3217325"/>
            <a:ext cx="33264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со скелетом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924000" y="1959575"/>
            <a:ext cx="3326400" cy="85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земноводных особенно хорошо развиты мышцы задних конечностей. У лягушки они дают мощный толчок при прыжке и помогают быстро плыть, когда животное уходит от опасности или ищет добычу.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924000" y="1459900"/>
            <a:ext cx="33264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задние ноги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5165275" y="1959575"/>
            <a:ext cx="3326400" cy="85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Мышцы спины и туловища удерживают тело в нужном положении, помогают поворачиваться и смягчают приземление после прыжка. Без них движения были бы менее точными и устойчивыми.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5165275" y="1459900"/>
            <a:ext cx="33264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мышц туловища
</a:t>
            </a:r>
            <a:endParaRPr lang="en-US" sz="1300" dirty="0"/>
          </a:p>
        </p:txBody>
      </p:sp>
      <p:sp>
        <p:nvSpPr>
          <p:cNvPr id="16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Мускулатура земноводных
</a:t>
            </a:r>
            <a:endParaRPr lang="en-US" sz="2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000" y="2246285"/>
            <a:ext cx="4335300" cy="152373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5430550" y="1563325"/>
            <a:ext cx="33537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группы мышц участвуют в основных движениях земноводных и каков результат их работы.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5430550" y="2828975"/>
            <a:ext cx="33537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движения обеспечиваются разными мышечными группами, но всегда вместе со скелетом и в зависимости от образа жизни.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430550" y="4373650"/>
            <a:ext cx="33537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учебник биологии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мышцы работают при разных движениях
</a:t>
            </a:r>
            <a:endParaRPr lang="en-US" sz="2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135618"/>
            <a:ext cx="8424000" cy="188388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11" name="Text 1"/>
          <p:cNvSpPr txBox="1"/>
          <p:nvPr/>
        </p:nvSpPr>
        <p:spPr>
          <a:xfrm>
            <a:off x="360000" y="3560609"/>
            <a:ext cx="1908000" cy="97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многих земноводных задние конечности заметно длиннее передних. Это позволяет резко отталкиваться от земли, делать дальний прыжок и быстро менять направление движения при опасности.
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360000" y="3123209"/>
            <a:ext cx="19080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Длинные задние ноги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6876000" y="3560609"/>
            <a:ext cx="1908000" cy="97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Мощные мышцы задних конечностей создают основную силу движения. Именно они дают земноводным возможность прыгать, спасаться от хищников и уверенно перемещаться в двух средах.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6876000" y="3123209"/>
            <a:ext cx="19080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мышцы ног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2532000" y="3560609"/>
            <a:ext cx="1908000" cy="97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Перепонки увеличивают площадь лапы и помогают лучше отталкиваться от воды. Благодаря им земноводные легче плывут и могут дольше удерживаться на поверхности.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2532000" y="3123209"/>
            <a:ext cx="19080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Перепонки между пальцами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4704000" y="3560609"/>
            <a:ext cx="1908000" cy="97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Гибкий позвоночник делает тело более подвижным и помогает амортизировать приземление после прыжка. Он также облегчает движения в воде, где важна плавность и согласованность тела.
</a:t>
            </a:r>
            <a:endParaRPr lang="en-US" sz="900" dirty="0"/>
          </a:p>
        </p:txBody>
      </p:sp>
      <p:sp>
        <p:nvSpPr>
          <p:cNvPr id="18" name="Text 8"/>
          <p:cNvSpPr txBox="1"/>
          <p:nvPr/>
        </p:nvSpPr>
        <p:spPr>
          <a:xfrm>
            <a:off x="4704000" y="3123209"/>
            <a:ext cx="19080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Упругий позвоночник
</a:t>
            </a:r>
            <a:endParaRPr lang="en-US" sz="1200" dirty="0"/>
          </a:p>
        </p:txBody>
      </p:sp>
      <p:sp>
        <p:nvSpPr>
          <p:cNvPr id="19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к прыжкам и плаванию
</a:t>
            </a:r>
            <a:endParaRPr lang="en-US" sz="2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686" y="1549693"/>
            <a:ext cx="8410629" cy="3130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033397"/>
            <a:ext cx="8424000" cy="3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связь основных признаков тела земноводных с их жизнью в воде и на суше.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строение помогает земноводным выживать
</a:t>
            </a:r>
            <a:endParaRPr lang="en-US" sz="2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011" y="1450700"/>
            <a:ext cx="3681678" cy="3114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4771350" y="156332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разных земноводных один и тот же способ движения выражен по-разному: это зависит от длины ног, формы тела и наличия хвоста.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771350" y="282897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универсальны прыжки и плавание, а ползание и лазание сильнее связаны с конкретным строением тела.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71350" y="4373650"/>
            <a:ext cx="40128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4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сравнительная оценка по основным группам земноводных
</a:t>
            </a:r>
            <a:endParaRPr lang="en-US" sz="1340" dirty="0"/>
          </a:p>
        </p:txBody>
      </p:sp>
      <p:sp>
        <p:nvSpPr>
          <p:cNvPr id="9" name="Text 4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способов передвижения у земноводных
</a:t>
            </a:r>
            <a:endParaRPr lang="en-US" sz="2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589925" y="2012275"/>
            <a:ext cx="3669146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Земноводные поедают множество мелких беспозвоночных, в том числе комаров и их личинок. Это помогает сдерживать рост численности насекомых вблизи водоёмов и на влажных участках.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89689" y="1575050"/>
            <a:ext cx="3669146" cy="33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Снижают число насекомых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89925" y="3732325"/>
            <a:ext cx="3669146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земноводных чувствительна к загрязнению и недостатку влаги, поэтому их численность быстро меняется при ухудшении условий. Из-за этого их считают природными индикаторами состояния среды.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589689" y="3295100"/>
            <a:ext cx="3669146" cy="33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Показывают состояние среды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832185" y="2012275"/>
            <a:ext cx="3669146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Сами земноводные служат пищей для птиц, змей и некоторых млекопитающих. Поэтому они важны как добыча в природных сообществах и связывают разные уровни пищевой цепи.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4831950" y="1575050"/>
            <a:ext cx="3669146" cy="33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Звено пищевых цепей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4832185" y="3732325"/>
            <a:ext cx="3669146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выживания земноводным особенно нужны чистые пресные водоёмы, влажная почва и укрытия. Сохранение таких мест помогает поддерживать не только их популяции, но и устойчивость всей экосистемы.
</a:t>
            </a:r>
            <a:endParaRPr lang="en-US" sz="1100" dirty="0"/>
          </a:p>
        </p:txBody>
      </p:sp>
      <p:sp>
        <p:nvSpPr>
          <p:cNvPr id="15" name="Text 8"/>
          <p:cNvSpPr txBox="1"/>
          <p:nvPr/>
        </p:nvSpPr>
        <p:spPr>
          <a:xfrm>
            <a:off x="4831950" y="3295100"/>
            <a:ext cx="3669146" cy="33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Нуждаются в охране
</a:t>
            </a:r>
            <a:endParaRPr lang="en-US" sz="1400" dirty="0"/>
          </a:p>
        </p:txBody>
      </p:sp>
      <p:sp>
        <p:nvSpPr>
          <p:cNvPr id="16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земноводных в природе
</a:t>
            </a:r>
            <a:endParaRPr lang="en-US" sz="2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752725"/>
            <a:ext cx="84240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Земноводные: жизнь между водой и сушей
</a:t>
            </a:r>
            <a:endParaRPr lang="en-US" sz="3700" dirty="0"/>
          </a:p>
        </p:txBody>
      </p:sp>
      <p:sp>
        <p:nvSpPr>
          <p:cNvPr id="5" name="Text 1"/>
          <p:cNvSpPr txBox="1"/>
          <p:nvPr/>
        </p:nvSpPr>
        <p:spPr>
          <a:xfrm>
            <a:off x="4094750" y="3238300"/>
            <a:ext cx="44148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Земноводные хорошо показывают, как организм может приспособиться к двум средам сразу. Их кожа, скелет и мышцы помогают им жить у воды и успешно двигаться на суше.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2026-06-01T11:34:16Z</dcterms:created>
  <dcterms:modified xsi:type="dcterms:W3CDTF">2026-06-01T11:34:16Z</dcterms:modified>
</cp:coreProperties>
</file>