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и развернутый угол: что это такое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из чего состоит угол, как его обозначают и где встречается развернутый угол.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углы в 5 классе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окружают нас повсюду: в тетрадях, книгах, часах, мебели и дорожных знаках. Чтобы уверенно строить и читать чертежи, важно различать луч, отрезок и прямую, а также понимать, что означает угол 180°.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угол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два луча, которые выходят из одной точки и расходятся в разные стороны. Именно их общее начало помогает увидеть фигуру как единое целое.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точка двух лучей называется вершиной угла. Сами лучи называют сторонами угла, потому что они ограничивают его и определяют его величину.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часто записывают тремя буквами, например ∠ABC. Средняя буква показывает вершину, поэтому по записи легко понять, где расположен угол на рисунке.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и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— это точка, в которой лучи начинаются. От неё в разные стороны отходят две стороны угла, и именно они задают его форму.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угла на рисунке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область угла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сторонами находится внутренняя область угла. По её размеру видно, насколько угол раскрыт: чем шире промежуток, тем больше градусная мера.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94544"/>
            <a:ext cx="3887700" cy="15493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и обозначения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части угла и их роль в построении фигуры.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появляется только тогда, когда два луча имеют общую вершину. Без этого общего начала фигура углом не считается.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из школьного курса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3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8694" y="1155650"/>
            <a:ext cx="297000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обозначают угол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угла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записывают знаком ∠ и тремя буквами, например ∠AOB. Такая запись сразу показывает, что речь идёт о геометрической фигуре, а не о линии или точке.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буква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трёхбуквенной записи средняя буква всегда обозначает вершину. Это помогает точно определить, где именно находится угол на чертеже и какие лучи его образуют.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на 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угол часто отмечают дугой у вершины. Иногда его называют одной буквой, если на рисунке легко понять, о каком именно угле идёт речь.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по величине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развернутый угол — самый большой из изучаемых на этом этапе.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позволяет точно различать виды углов и не путать почти прямой угол с развернутым.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классификация углов по градусной мере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половина полного оборота и мера развернутого угла.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измеряют в градусах, поэтому число рядом со знаком градуса показывает их величину. Для развернутого угла это значение особенно важно: оно сразу указывает на прямую линию.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развернутый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 рисунку и по транспортиру.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Развернутый угол на прямой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луча выходят из одной точки и лежат на одной прямой, между ними нет видимого раскрытия. Такая фигура выглядит как прямая линия, но по сути остаётся углом.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Развернутый угол удобно распознавать по противоположным направлениям сторон. Когда вершина находится между ними, а величина равна 180°, перед нами именно этот вид угла.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0094" y="3032075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9294" y="1166417"/>
            <a:ext cx="309900" cy="2754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15744" y="3032075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развернутого угла в жизни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линейку полностью распрямить, ее края лежат на одной прямой. Такой вид удобно рассматривать как развернутый угол: между сторонами нет «раскрытия», а поворот составляет 180°.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6:00 стрелки часов направлены в противоположные стороны и образуют прямую линию. Это наглядный пример развернутого угла, который соответствует половине полного оборота.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книга лежит открытой и страницы разложены ровно, ее половинки образуют прямую линию. В этом положении можно увидеть развернутый угол в привычном школьном предмете.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противоположные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Развернутый угол возникает там, где два луча выходят из одной точки и направлены в разные стороны по одной линии. Такую форму легко заметить на чертежах и в предметах вокруг нас.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0552" y="1151850"/>
            <a:ext cx="601009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углов по величине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отличить один вид угла от другого по градусной мере и по наглядному виду.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Развернутый угол — самый раскрытый из изучаемых видов: его стороны образуют одну прямую, а градусная мера равна 180°.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теме урока «Определение угла. Развернутый угол»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углы вокруг нас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легко найти не только в учебнике, но и в обычной комнате, на мебели, посуде, дверях и в школьных принадлежностях.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предметы помогают увидеть, что углы бывают разной величины и имеют практическое значение в окружающем мире.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урока; примеры подобраны для наглядности, без числовых измерений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и строят угол 180°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вершину угла и прикладывают транспортир так, чтобы его центр совпал с этой точкой, а нулевая отметка оказалась на одной из сторон угла.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смотрят, где на шкале находится вторая сторона. Если она проходит через отметку 180°, значит, стороны лежат на одной прямой и образуют развернутый угол.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построении от точки-вершины проводят один луч, а второй продолжают в противоположную сторону по той же линии. Так получают две стороны одного угла.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проверяют результат линейкой или транспортиром: между лучами не должно быть «излома», а величина угла должна точно равняться 180°.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построение развернутого угла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работе с линейкой и транспортиром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определении угла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принимать отрезок за прямую линию. У развернутого угла стороны должны продолжаться в обе стороны без видимого окончания и образовывать одну линию.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считать почти прямой угол развернутым. Даже небольшое отклонение от 180° означает, что угол еще не стал развернутым и требует проверки.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путать вершину и сторону угла. Вершина — это общая точка, а стороны всегда являются лучами, выходящими из нее в разные направления.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Четвертая ошибка — забывать про градусную меру. Для развернутого угла обязательна точная величина 180°, поэтому его удобно проверять транспортиром.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развернутый угол нужен дальше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Развернутый угол помогает понять, как связаны соседние углы на прямой. Он показывает, что две части одной линии могут рассматриваться как единая геометрическая основа.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это знание понадобится для работы со смежными углами: их сумма равна 180°. Поэтому развернутый угол — не отдельная тема, а важный шаг к новой геометрии.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и градусы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угол поворота, тем дальше луч уходит от исходного положения. На практике это удобно представлять на часах и при повороте предметов.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прямую связь между градусами и величиной поворота: 180° соответствует пол-оборота и развернутому углу.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 материалам урока; значения углов указаны в градусах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уметь по теме урока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уверенно находить вершину и стороны угла, объяснять, почему угол образуется именно двумя лучами, а не любыми линиями, и правильно обозначать его на рисунке.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острый, прямой, тупой и развернутый углы, а также быстро находить 180° на транспортире и проверять, лежат ли стороны на одной прямой.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уметь приводить жизненный пример развернутого угла и объяснять, почему он равен половине полного оборота. Эти навыки пригодятся в дальнейшей геометрии.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— это основа для следующего шага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легко увидеть, что угол задают два луча с общей вершиной, а развернутый угол — это точные 180° на одной прямой. Это знание пригодится на следующих уроках геометрии.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2026-05-24T12:36:29Z</dcterms:created>
  <dcterms:modified xsi:type="dcterms:W3CDTF">2026-05-24T12:36:29Z</dcterms:modified>
</cp:coreProperties>
</file>