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роль бактерий в природе и жизни человека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древние микроорганизмы, влияющие на окружающий мир и здоровье человека.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и развитие микробиологии
</a:t>
            </a:r>
            <a:endParaRPr lang="en-US" sz="2865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Левенгук впервые увидел бактерии через микроскоп. XIX век принес доказательства их связи с брожением и болезнями, заложив основу микробиологии. Современные технологии расширяют наше понимание бактерий и их функций.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клетки: ключевые особенности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— защита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клеточная стенка обеспечивает устойчивость и форму бактерий, защищая внутреннее содержимое от внешних воздействий.
</a:t>
            </a:r>
            <a:endParaRPr lang="en-US" sz="99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нуклеоид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находится цитоплазма с рибосомами и нуклеоид, где сосредоточена ДНК, управляющая жизнедеятельностью бактерии.
</a:t>
            </a:r>
            <a:endParaRPr lang="en-US" sz="1105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для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имеют жгутики, которые позволяют им активно перемещаться в жидкой среде, находить питательные вещества или избегать опасности.
</a:t>
            </a:r>
            <a:endParaRPr lang="en-US" sz="1009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бактерий: ключевые формы и классификация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— бактерии круглой или шаровидной формы, часто образуют скопления или цепочки для совместной жизнедеятельности.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имеют вытянутую палочковидную форму, широко распространены в почве и воде, играя важную роль в разложении органики.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— изогнутые или спиральные бактерии, часто передвигающиеся благодаря жгутикам, встречаются в водных средах.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Грамположительные и грамотрицательные бактерии отличаются структурой клеточной стенки, что важно для определения методов лечения.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экстремальных условиях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источниках и ледниках обнаружены бактерии, способные выживать при экстремальных температурах и условиях, что расширяет понимание границ жизни.
</a:t>
            </a:r>
            <a:endParaRPr lang="en-US" sz="855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почве и воде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пресная вода служат домом для многочисленных видов бактерий, участвующих в переработке органических веществ и обогащении экосистем.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в организмах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бактерий обитает внутри животных и растений, где они помогают перевариванию, защищают от патогенов и поддерживают здоровье хозяев.
</a:t>
            </a:r>
            <a:endParaRPr lang="en-US" sz="918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бактерий: выносливость и разнообразие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625797"/>
            <a:ext cx="3563700" cy="18919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бактерий по требованию кислорода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аэробных, анаэробных и факультативно-анаэробных бактерий по условиям жизни и экологии.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дыхательных режимов бактерий позволяет им обитать в самых разных условиях и поддерживать биосистемы.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микробиологические исследования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роль бактерий в круговороте веществ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сложные органические молекулы, превращая их в минеральные вещества, доступные для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фиксируют атмосферный азот, обеспечивая растения необходимыми питательными элементами.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бактерий невозможны процессы гниения и усвоения органики, что нарушило бы естественное восстановление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азота с участием бактерий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Многоступенчатый процесс преобразования азота в биосфере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бактерий в разложение органики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бактерий резко ускоряет превращение растительных остатков в питательные вещества для почвы.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ведущую роль в разложении, без них экосистемы были бы менее продуктивными.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2022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бактерий на почвообразование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разлагают органику, образуя перегной и гумус, что улучшает плодородие почвы.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превращают органические вещества в доступные для растений соединения: нитраты, соли и фосфаты.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бактерий способствует улучшению структуры почвы и увеличению её водопроницаемости.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микроорганизмов в почве повышает её устойчивость к эрозии и неблагоприятным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в водных экосистемах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естественные очистители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водоёмах бактерии разлагают органические загрязнения, способствуя очистке и поддержанию прозрачности воды. Их деятельность помогает сохранять экологическое равновесие и качество жизни водных обитателей.
</a:t>
            </a:r>
            <a:endParaRPr lang="en-US" sz="875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питания для 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бактерии служат пищей для простейших и мелких беспозвоночных, являясь важной частью пищевых цепей. Это обеспечивает стабильность экосистем и способствует развитию водных организмов.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обработке сточных вод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биологических станциях очистки бактерии расщепляют загрязняющие вещества, снижая нагрузку на природные водоёмы и обеспечивая экологически безопасное возвращение воды в окружающую среду.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в организме человека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кишечнике человека живёт более 500 видов бактерий, участвующих в расщеплении пищевых волокон и синтезе витаминов группы B и K для поддержания здоровья.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препятствуют росту вредоносных микроорганизмов, укрепляют иммунитет и помогают защитить организм от инфекций и воспалений.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способствуют улучшению пищеварения и обмена веществ, поддерживают микрофлору в балансе и обеспечивают нормальное функционирование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бактерий в организме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бактерий локализовано в кишечнике, где они оказывают наибольшее влияние на здоровье и пищеварение.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Сравнимое количество бактерий и человеческих клеток подчёркивает важность микробиоты для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институт здоровья США, 2022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и их воздействие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вызывают ряд заболеваний, включая ангину, дизентерию и пищевые отравления, влияя на здоровье человека и животных.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палочка и сальмонелла часто становятся причиной пищевых инфекций при несоблюдении гигиены и неправильном хранении продуктов.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Стафилококки и стрептококки могут привести к кожным и лёгочным инфекциям, существенно ухудшая состояние заболевших.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патогенов происходит через загрязнённую воду, пищу или контакт с инфицированными, что требует профилактических мер и санитарии.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бактериальная устойчивость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эффективно борются с инфекциями, уничтожая или подавляя рост бактерий, спасая миллионы жизней по всему миру.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 неправильное применение антибиотиков приводит к появлению устойчивых штаммов, которые не поддаются стандартному лечению.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антибиотикорезистентности требует осторожного использования препаратов и развития новых методов борьбы с бактериальными инфекциями.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молочных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ферментации молока, превращая его в йогурт и сыр. Это улучшает вкус и усвояемость, а также увеличивает срок хранения готовой продукции.
</a:t>
            </a:r>
            <a:endParaRPr lang="en-US" sz="861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Квашение овощей с помощью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Квашеная капуста и солёные огурцы создаются с помощью молочнокислых бактерий, которые придают уникальный вкус и способствуют сохранению продуктов без химикатов.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комбучи и ферментированных напитков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культуры используются для изготовления комбучи — освежающего напитка с полезными бактериями, которые поддерживают пищеварение и укрепляют иммунитет.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пищевой промышленности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бактерий в биотехнологиях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используются для очистки сточных вод, разлагая вредные вещества и уменьшая загрязнение окружающей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генной инженерии создаются штаммы бактерий, производящие лекарства, витамины и антибиотики с высокой эффективностью.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важную роль в биоремедиации, помогая разрушать токсичные отходы и восстанавливать загрязнённые участки природы.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разработки используют бактерии для создания биотоплива и экологически безопасных технологий производства продуктов питания.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в жизни животных и растений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азота клубеньковыми бактериями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корнях бобовых растений живут бактерии, которые превращают атмосферный азот в минеральные соединения, необходимые для питания растений и повышения урожайности.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пищеварении жвачных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желудках коров и овец бактерии расщепляют клетчатку, позволяя животным усваивать растительную пищу и получать из неё энергию для роста и жизнедеятельности.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выгода в биосистемах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бактерии обеспечивают питание хозяев, а сами получают среду для существования, что позволяет многим видам выживать в разнообразных условиях.
</a:t>
            </a:r>
            <a:endParaRPr lang="en-US" sz="914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опасности бактерий в быту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микрофлора на коже и слизистых защищает от патогенных микроорганизмов и поддерживает здоровье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Несоблюдение правил гигиены способствует размножению вредных бактерий и возникновению инфекций в домашних условиях.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рук, чистота продуктов и вентиляция помещений помогают сохранить баланс микрофлоры и обеспечить безопасность.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и современные вызовы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важны для жизни на Земле, обеспечивая биохимические процессы, здоровье и технологические возможности. Будущее связано с контролем инфекций и эффективным использованием микробов на благо общества.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2026-05-08T16:20:45Z</dcterms:created>
  <dcterms:modified xsi:type="dcterms:W3CDTF">2026-05-08T16:20:45Z</dcterms:modified>
</cp:coreProperties>
</file>