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особенности размножения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размножения влияет на выживаемость и экосистемное равновесие.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размножения в жизни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ключевой этап жизненного цикла рыб, обеспечивающий сохранение видов и распространение популяций в разнообразных условиях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рыб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осуществляют половое размножение при помощи внешнего или внутреннего оплодотворения, что способствует генетическому разнообразию популяций.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характерно для некоторых групп, например, акул и карпозубых, где развитие эмбриона происходит внутри тела матери, повышая шансы выживания молоди.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формы размножения включают партеногенез и самооплодотворение, обнаруженные у отдельных видов как адаптация к ограниченным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Икрометание — самый распространённый способ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96% рыб размножаются путём икрометания, когда самка откладывает икру, а самец оплодотворяет её снаружи. Этот способ позволяет выпускать огромное количество потомства.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рыбы способны за один нерест выделять миллионы икринок, что увеличивает шанс выживания представителей вида, несмотря на высокую смертность икры.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икринок у разных видов рыб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икры варьируется в зависимости от размера и репродуктивной стратегии конкретного 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меньшим количеством икринок обычно обеспечивают большую заботу о потомстве, повышая процент выживания молоди.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и живорождение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 некоторые скаты практикуют внутреннее оплодотворение, где оплодотворение происходит внутри тела самки для повышения успешности потомства.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карпозубые развивают эмбрионов внутри материнского организма, что обеспечивает защиту и питание, повышая выживаемость мальков.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снижает потери икры от внешних факторов и хищников и адаптирован к сложным условиям обитания.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способствует формированию более крупных и развивающихся сразу после рождения особей, готовых к самостоятельной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Нерест: особенности и сроки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нереста рыб регулируется температурой воды и длиной светового дня, например, лососи нерестятся весной или осенью в зависимости от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 начинает размножаться при температуре выше 18°C, а выбор места нереста зависит от качества и состава воды, что важно для развития икры.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биологических процессов размножения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полового диморфизма у рыб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видах, например, у осетров, самки крупнее самцов, что связано с большей репродуктивной ролью и запасами энергии для икрометания.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рыб самцы ярче и заметнее, например, у петушков и гуппи. Яркая окраска помогает привлечь партнёров и отразить конкурентов.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поведенческие особенности самцов и самок различаются, что облегчает идентификацию партнёров и повышает эффективность размножения.
</a:t>
            </a:r>
            <a:endParaRPr lang="en-US" sz="11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заботы о потомстве у рыб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цихлид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 активно охраняют икру и мальков от хищников, демонстрируя сложное поведение. Это повышает выживаемость потомства в условиях естественного отбора.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кладки сомами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Сомы охраняют икру в укрытиях, а некоторые виды защищают кладку в ротовой полости, обеспечивая безопасность и благоприятные условия для развития.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петушков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Петушки строят пузырчатые гнёзда на поверхности воды и тщательно охраняют их, заботясь о потомстве и обеспечивая доступ кислорода к икре.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заботы о потомстве у разных видов рыб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различные подходы к заботе о потомстве у популярных видов рыб, а также связь между уровнем родительской заботы и выживаемостью молоди.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стратегий заботы отражает эволюционные адаптации. Забота о потомстве значительно повышает шансы выживания при меньшем количестве потомства.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нереста и миграции рыб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возвращение лосося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преодолевает тысячи километров вверх по рекам, чтобы отнереститься в пресных водах, где проходит процесс размножения и развитие молоди.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европейского угря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угорь мигрирует из пресных вод рек в Саргассово море для нереста, обеспечивая разнообразие и обновление популяций.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нерестилищ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выбирают оптимальные места для нереста с благоприятными условиями по температуре и защите от хищников, что повышает выживаемость и приплод.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молоди в родные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Вылупившиеся мальки мигрируют обратно в привычные места обитания, продолжая жизненный цикл вида и поддерживая устойчивость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размножение рыб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регулирует время нереста и развитие икры, влияя на скорость метаболизма и биохимические процессы в организме рыб.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длина светового дня стимулируют начало размножения, воздействуя на гормональные циклы и поведение рыб в период нереста.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изменение состава воды, включая недостаток кислорода, ухудшают условия для размножения, снижая выживаемость икры и мальков.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гермафродитизма у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переход пола у губанов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Губаны способны сменять пол в зависимости от социальной среды. Ярко окрашенный самец может превратиться в самку, если в группе изменятся соотношения полов, обеспечивая воспроизводство.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у морских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рыбы меняют пол в течение жизни, адаптируясь к изменениям в среде. Такой механизм помогает сохранить численность при дефиците партнёров.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выживания мальков у разных видов рыб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заботы о потомстве напрямую повышает выживаемость молоди, что особенно характерно для гуппи и цихлид.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наличие родительской защиты значительно увеличивает шансы на выживание по сравнению с видами, не оказывающими заботу.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рыб,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искусственного разведения рыб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однородных пород в аквакультуре приводит к снижению генетического разнообразия и увеличению уязвимости к болезням.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неправильное содержание ухудшают состояние рыбы, снижая продуктивность и качество выращиваемой продукции.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в искусственных условиях быстро распространяются, вызывая значительные потери при недостаточной биобезопасности и контроле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рыб в природе и аквакультуре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создаются для повышения устойчивости к заболеваниям, улучшения роста и адаптации к условиям среды в рыбоводстве.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гибридизация возникает редко, но может приводить к появлению новых адаптивных признаков у потомства.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гибриды карпа и карася сочетают устойчивость и выносливость родителей, что способствует успешному разведению.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Тщательный контроль и изучение гибридов важны для предотвращения нежелательных экологических эффектов и поддержания биоразнообразия.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случаи: размножение без партнёра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моллинезия способна к партеногенезу, при котором развитие икры происходит без оплодотворения самцом, что редко встречается среди костных рыб.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помогает виду выживать в условиях ограниченного числа самцов и изоляции, обеспечивая продолжение 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размножения рыб составляет основу стабильности и разнообразия водных экосистем.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журнал, 2022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обеспечивают поддержание пищевых цепей и уравновешенное биоразнообразие в водных средах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знаний о размножении рыб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разнообразных стратегий размножения рыб важно для сохранения природы, рационального рыболовства и здоровья экосистем, обеспечивая устойчивое будущее водных биосистем.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2026-05-09T01:18:55Z</dcterms:created>
  <dcterms:modified xsi:type="dcterms:W3CDTF">2026-05-09T01:18:55Z</dcterms:modified>
</cp:coreProperties>
</file>