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4524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Причастия в речи: зачем они нужны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17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Причастия делают речь точной, яркой и понятной.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причастия и где они встречаются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52025"/>
            <a:ext cx="32247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Причастия — это особая форма глагола, которая отвечает на вопросы какой? какая? какое? какие? и помогает точно назвать признак предмета по действию. Их можно встретить в книгах, инструкциях, объявлениях и других текстах.
</a:t>
            </a:r>
            <a:endParaRPr lang="en-US" sz="964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3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причастия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80012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связано с глаголом: оно сохраняет вид, время и возвратность. Поэтому по нему можно понять, какое действие стоит за словом.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145918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причастие изменяется как прилагательное: оно имеет род, число и падеж. Эта особенность помогает ему согласовываться с существительным.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13086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причастие обычно относится к существительному и уточняет его признак. Так оно делает описание более точным и понятным.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3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признак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3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27507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сам выполняет 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Действительные причастия называют признак предмета, который сам действует. Например: читающий ученик, бегущая собака, играющие дети. В таких формах сразу видно, кто совершает действие.
</a:t>
            </a:r>
            <a:endParaRPr lang="en-US" sz="945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7462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это выглядит в речи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причастия делают описание более живым и наглядным. Они помогают не просто назвать предмет, а показать его в действии и движении.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Страдательные причастия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31893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Страдательные причастия показывают признак предмета, над которым действие уже совершено. Примеры: написанное письмо, решённая задача, построенный дом. Они помогают назвать результат действия.
</a:t>
            </a:r>
            <a:endParaRPr lang="en-US" sz="964" dirty="0"/>
          </a:p>
        </p:txBody>
      </p:sp>
      <p:sp>
        <p:nvSpPr>
          <p:cNvPr id="8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3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40133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формы особенно удобны в учебных текстах и сообщениях, где важна точность. Они показывают не только предмет, но и его состояние после действия.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причастия используются чаще всего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Причастия особенно заметны там, где нужно быстро и точно описать предмет, действие или состояние.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причастия нужны в учебных и художественных текстах; в разговорной речи они встречаются заметно реже.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теме «Роль причастий в речи».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1912874"/>
            <a:ext cx="5037600" cy="171130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причастий и примеры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формы причастий связаны со временем и значением действия.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причастия помогает понять, кто действует: сам предмет или кто-то воздействует на него.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русскому языку.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причастие в предложении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отличить причастие от прилагательного и определить его форму.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5781" y="1768975"/>
            <a:ext cx="230737" cy="263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68301" y="1774375"/>
            <a:ext cx="252900" cy="252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2250" y="1774375"/>
            <a:ext cx="252900" cy="252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58588" y="1768975"/>
            <a:ext cx="197775" cy="2637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32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Причастный оборот
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180000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Точнее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Причастный оборот делает предложение более точным, потому что сразу показывает признак предмета вместе с зависимыми словами и не требует лишних пояснений.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2408772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Короче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его помощью мысль можно выразить компактнее. Вместо длинного объяснения часто достаточно одной фразы с причастием и зависимыми словами.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637543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письменной речи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Причастный оборот особенно удобен в текстах, где важно избежать повторов. Он помогает передать больше смысла в одном предложении и сохранить плавность текста.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6866315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Книга, прочитанная мной вчера, и мальчик, стоящий у окна, — это примеры причастного оборота. Он всегда включает причастие и слова, которые к нему относятся.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причастия помогают описывать предметы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31893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Причастия соединяют действие и признак, поэтому предметы в тексте выглядят более живыми: летящий мяч, замёрзшая река, улыбающийся ребёнок. Образ становится сразу яснее.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3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40133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помогают показать не просто вещь, а её состояние или движение. Благодаря этому описание звучит точнее и легче представляется в воображении.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Причастный оборот и экономия слов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схеме показан один и тот же смысл в трёх вариантах: чем короче конструкция, тем легче её прочитать и понять.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Причастный оборот передаёт мысль короче придаточного предложения и помогает избежать лишних слов.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для сравнения способов выражения одной мысли, 2025.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9931" y="1478850"/>
            <a:ext cx="230737" cy="263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6488" y="3230225"/>
            <a:ext cx="197775" cy="263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51075" y="1484250"/>
            <a:ext cx="252900" cy="252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751075" y="3235625"/>
            <a:ext cx="252900" cy="252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32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причастия работают в учебных текстах
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539189" y="1478850"/>
            <a:ext cx="25134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формулировка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Причастия помогают называть предмет или явление через действие, поэтому учебное определение звучит точнее и понятнее, чем слишком общее описание.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539386" y="3230225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Понятное объяснение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научно-популярных текстах причастия делают мысль собранной: читателю легче увидеть связь между темой, признаком и результатом действия.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111536" y="1478850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Ясные задания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упражнениях и правилах такие формы сразу показывают, что нужно найти, проверить, исправить или выполнить, не перегружая фразу пояснениями.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4111536" y="3230225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Строгий стиль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учебника важны точность и нейтральность. Причастия помогают писать без лишних повторов и делают текст более организованным и убедительным.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1099666"/>
            <a:ext cx="4768800" cy="11316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95250" y="2323441"/>
            <a:ext cx="4768800" cy="11316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95250" y="3547216"/>
            <a:ext cx="4768800" cy="113165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Образы, созданные причастиями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09774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Листья, которые будто шепчут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Осенний двор тихо шуршал под ногами, а шуршащие листья кружились у дорожки, словно кто-то невидимый перелистывал страницы. Такой образ сразу создаёт ощущение движения и спокойствия. Читатель не просто видит листья, а почти слышит их.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321520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в вечернем свете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улица становится освещённой, знакомые дома выглядят иначе: окна теплятся, тени мягко ложатся на стены, а прохожие кажутся задумчивее. Причастия помогают показать не только предметы, но и настроение вечера. Картина получается живой и выразительной.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54529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 перед дождём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Побледневшее небо и плывущие облака подсказывают, что погода меняется. В таких деталях природа будто начинает говорить сама за себя, а читатель чувствует приближение ветра и дождя. Именно поэтому причастия так ценны в художественном описании.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причастие отличается от прилагательного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можно заменить словосочетанием с глаголом, а прилагательное такой связи не имеет.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называет постоянное качество, а причастие показывает признак, связанный с действием и временем.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сравнение грамматических признаков, составлено на основе школьного правила, 2025.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7750" y="1157375"/>
            <a:ext cx="8508500" cy="2402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8411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употреблении причастий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приведены самые заметные ошибки и способы их исправить.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325855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трудности связаны с согласованием и выбором формы; проверка по роду, числу и падежу помогает избежать ошибок.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652813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 «Причастие», 2025.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образуются причастия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общий путь от глагола к причастию и зависимость формы от значения и времени.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причастия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1229" y="13763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форма сообщает о результате действия и часто звучит как итог: задача решена, письмо отправлено, окно открыто. Она помогает сказать главное без длинного объяснения.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81236" y="2717350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краткое причастие обычно связано со сказуемым и показывает состояние предмета. Благодаря этому фраза становится короче, но смысл остаётся точным и ясным.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1292" y="40583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формы особенно удобны, когда важно быстро сообщить результат, проверить работу или зафиксировать состояние. Они часто встречаются в отчётах, сообщениях и инструкциях.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3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3005639"/>
            <a:ext cx="2109900" cy="16607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04670" y="3005639"/>
            <a:ext cx="2109900" cy="166072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9339" y="3005639"/>
            <a:ext cx="2109900" cy="16607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54022" y="3005639"/>
            <a:ext cx="2109900" cy="166072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204425"/>
            <a:ext cx="21099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Записка на двери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двери висела табличка: «Дверь открыта, проход свободен». Одно короткое слово сразу передало состояние предмета и убрало лишние объяснения. В повседневной жизни такие формы экономят время и делают сообщение понятным с первого взгляда.
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404667" y="1204425"/>
            <a:ext cx="21099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Сообщение в чате класса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написал: «Домашнее задание сохранено в электронном дневнике». Ребята сразу поняли, где искать информацию, и не стали задавать лишних вопросов. Причастия помогают делать школьные сообщения короткими, точными и удобными для чтения.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629333" y="1204425"/>
            <a:ext cx="21099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Потерянная тетрадь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столе лежала надпись: «Потерянная тетрадь ждёт хозяина в кабинете 12». Такая формулировка сразу привлекает внимание и описывает предмет через его состояние. Именно поэтому объявления часто используют причастия.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854016" y="1204425"/>
            <a:ext cx="21099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Заряженный телефон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выходом из дома важно увидеть короткую запись: «Телефон заряжен». Она сообщает только главное и не отвлекает лишними словами. В бытовых сообщениях причастия помогают быстро передавать полезную информацию.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32" dirty="0"/>
          </a:p>
        </p:txBody>
      </p:sp>
      <p:sp>
        <p:nvSpPr>
          <p:cNvPr id="14" name="Text 5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Причастия рядом с нами каждый день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причастия особенно полезны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стилях речи причастия выполняют разные задачи: где-то помогают описывать, а где-то — точно формулировать сведения и условия.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причастия нужны в учебном и официально-деловом стилях; в разговорной речи они используются заметно реже.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распределения по стилям речи, составлена для наглядного сравнения, 2025.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25713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Причастия делают речь точнее и выразительнее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Причастия соединяют действие и признак, поэтому помогают говорить короче, яснее и ярче. Если уметь их узнавать и правильно употреблять, тексты становятся понятнее, а фразы — точнее.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2026-05-22T16:14:38Z</dcterms:created>
  <dcterms:modified xsi:type="dcterms:W3CDTF">2026-05-22T16:14:38Z</dcterms:modified>
</cp:coreProperties>
</file>